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slideLayouts/slideLayout263.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67.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268.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4" r:id="rId1"/>
    <p:sldMasterId id="2147484372" r:id="rId2"/>
    <p:sldMasterId id="2147484391" r:id="rId3"/>
    <p:sldMasterId id="2147484410" r:id="rId4"/>
    <p:sldMasterId id="2147484429" r:id="rId5"/>
    <p:sldMasterId id="2147484441" r:id="rId6"/>
    <p:sldMasterId id="2147484453" r:id="rId7"/>
    <p:sldMasterId id="2147484501" r:id="rId8"/>
    <p:sldMasterId id="2147484514" r:id="rId9"/>
    <p:sldMasterId id="2147484527" r:id="rId10"/>
    <p:sldMasterId id="2147484566" r:id="rId11"/>
    <p:sldMasterId id="2147484579" r:id="rId12"/>
    <p:sldMasterId id="2147484591" r:id="rId13"/>
    <p:sldMasterId id="2147484603" r:id="rId14"/>
    <p:sldMasterId id="2147484615" r:id="rId15"/>
    <p:sldMasterId id="2147484639" r:id="rId16"/>
    <p:sldMasterId id="2147484651" r:id="rId17"/>
    <p:sldMasterId id="2147484663" r:id="rId18"/>
    <p:sldMasterId id="2147484675" r:id="rId19"/>
    <p:sldMasterId id="2147484688" r:id="rId20"/>
    <p:sldMasterId id="2147484707" r:id="rId21"/>
  </p:sldMasterIdLst>
  <p:notesMasterIdLst>
    <p:notesMasterId r:id="rId103"/>
  </p:notesMasterIdLst>
  <p:sldIdLst>
    <p:sldId id="1173" r:id="rId22"/>
    <p:sldId id="1174" r:id="rId23"/>
    <p:sldId id="1175" r:id="rId24"/>
    <p:sldId id="1176" r:id="rId25"/>
    <p:sldId id="1177" r:id="rId26"/>
    <p:sldId id="1178" r:id="rId27"/>
    <p:sldId id="1180" r:id="rId28"/>
    <p:sldId id="1181" r:id="rId29"/>
    <p:sldId id="1182" r:id="rId30"/>
    <p:sldId id="1183" r:id="rId31"/>
    <p:sldId id="1184" r:id="rId32"/>
    <p:sldId id="1185" r:id="rId33"/>
    <p:sldId id="1186" r:id="rId34"/>
    <p:sldId id="1187" r:id="rId35"/>
    <p:sldId id="1188" r:id="rId36"/>
    <p:sldId id="1189" r:id="rId37"/>
    <p:sldId id="1190" r:id="rId38"/>
    <p:sldId id="1196" r:id="rId39"/>
    <p:sldId id="1197" r:id="rId40"/>
    <p:sldId id="1198" r:id="rId41"/>
    <p:sldId id="1199" r:id="rId42"/>
    <p:sldId id="1200" r:id="rId43"/>
    <p:sldId id="1201" r:id="rId44"/>
    <p:sldId id="1202" r:id="rId45"/>
    <p:sldId id="1203" r:id="rId46"/>
    <p:sldId id="1204" r:id="rId47"/>
    <p:sldId id="1205" r:id="rId48"/>
    <p:sldId id="1206" r:id="rId49"/>
    <p:sldId id="1207" r:id="rId50"/>
    <p:sldId id="1208" r:id="rId51"/>
    <p:sldId id="1209" r:id="rId52"/>
    <p:sldId id="1210" r:id="rId53"/>
    <p:sldId id="1211" r:id="rId54"/>
    <p:sldId id="1212" r:id="rId55"/>
    <p:sldId id="1213" r:id="rId56"/>
    <p:sldId id="1214" r:id="rId57"/>
    <p:sldId id="1216" r:id="rId58"/>
    <p:sldId id="1217" r:id="rId59"/>
    <p:sldId id="1218" r:id="rId60"/>
    <p:sldId id="1223" r:id="rId61"/>
    <p:sldId id="1224" r:id="rId62"/>
    <p:sldId id="1225" r:id="rId63"/>
    <p:sldId id="1226" r:id="rId64"/>
    <p:sldId id="1227" r:id="rId65"/>
    <p:sldId id="1228" r:id="rId66"/>
    <p:sldId id="1229" r:id="rId67"/>
    <p:sldId id="1230" r:id="rId68"/>
    <p:sldId id="1231" r:id="rId69"/>
    <p:sldId id="1232" r:id="rId70"/>
    <p:sldId id="1233" r:id="rId71"/>
    <p:sldId id="1234" r:id="rId72"/>
    <p:sldId id="1235" r:id="rId73"/>
    <p:sldId id="1236" r:id="rId74"/>
    <p:sldId id="1237" r:id="rId75"/>
    <p:sldId id="1238" r:id="rId76"/>
    <p:sldId id="1239" r:id="rId77"/>
    <p:sldId id="1240" r:id="rId78"/>
    <p:sldId id="1241" r:id="rId79"/>
    <p:sldId id="1242" r:id="rId80"/>
    <p:sldId id="1243" r:id="rId81"/>
    <p:sldId id="1244" r:id="rId82"/>
    <p:sldId id="1245" r:id="rId83"/>
    <p:sldId id="1246" r:id="rId84"/>
    <p:sldId id="1247" r:id="rId85"/>
    <p:sldId id="1248" r:id="rId86"/>
    <p:sldId id="1249" r:id="rId87"/>
    <p:sldId id="1250" r:id="rId88"/>
    <p:sldId id="1251" r:id="rId89"/>
    <p:sldId id="1252" r:id="rId90"/>
    <p:sldId id="1253" r:id="rId91"/>
    <p:sldId id="1254" r:id="rId92"/>
    <p:sldId id="1255" r:id="rId93"/>
    <p:sldId id="1256" r:id="rId94"/>
    <p:sldId id="1257" r:id="rId95"/>
    <p:sldId id="1258" r:id="rId96"/>
    <p:sldId id="1259" r:id="rId97"/>
    <p:sldId id="1260" r:id="rId98"/>
    <p:sldId id="1261" r:id="rId99"/>
    <p:sldId id="1262" r:id="rId100"/>
    <p:sldId id="1263" r:id="rId101"/>
    <p:sldId id="1264"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dWbHcJVWyDcxszj3bO+/sA==" hashData="Q3rPRWJnuuX6o8VYVaVxjMaLoF8="/>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60093"/>
    <a:srgbClr val="0000FF"/>
    <a:srgbClr val="39AB22"/>
    <a:srgbClr val="58B05F"/>
    <a:srgbClr val="99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9716" autoAdjust="0"/>
  </p:normalViewPr>
  <p:slideViewPr>
    <p:cSldViewPr>
      <p:cViewPr>
        <p:scale>
          <a:sx n="70" d="100"/>
          <a:sy n="70" d="100"/>
        </p:scale>
        <p:origin x="-4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102"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7FEFB8-E990-4F60-9F08-534A3AF22651}" type="datetimeFigureOut">
              <a:rPr lang="en-US" smtClean="0"/>
              <a:pPr/>
              <a:t>5/9/2014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3F56B1-46E6-4AA9-BFD2-B6F97D42AA89}" type="slidenum">
              <a:rPr lang="en-US" smtClean="0"/>
              <a:pPr/>
              <a:t>‹#›</a:t>
            </a:fld>
            <a:endParaRPr lang="en-US" dirty="0"/>
          </a:p>
        </p:txBody>
      </p:sp>
    </p:spTree>
    <p:extLst>
      <p:ext uri="{BB962C8B-B14F-4D97-AF65-F5344CB8AC3E}">
        <p14:creationId xmlns:p14="http://schemas.microsoft.com/office/powerpoint/2010/main" xmlns="" val="1827950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a:t>
            </a:fld>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18</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19</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20</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22</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23</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24</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25</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26</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27</a:t>
            </a:fld>
            <a:endParaRPr 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28</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3</a:t>
            </a:fld>
            <a:endParaRPr 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B59271-CA3C-D94C-94BB-D7EE88FEAC4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xmlns="" val="2092737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36</a:t>
            </a:fld>
            <a:endParaRPr 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37</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48</a:t>
            </a:fld>
            <a:endParaRPr 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49</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50</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52</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a:fld id="{0E34526D-1B01-D945-8263-6B25E8C8D17C}" type="slidenum">
              <a:rPr lang="en-US" sz="1200">
                <a:solidFill>
                  <a:srgbClr val="000000"/>
                </a:solidFill>
              </a:rPr>
              <a:pPr algn="r" defTabSz="457200"/>
              <a:t>54</a:t>
            </a:fld>
            <a:endParaRPr lang="en-US" sz="1200">
              <a:solidFill>
                <a:srgbClr val="000000"/>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a:endParaRPr lang="en-US">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a:ln/>
        </p:spPr>
      </p:sp>
      <p:sp>
        <p:nvSpPr>
          <p:cNvPr id="2017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儷黑 Pro"/>
              <a:cs typeface="儷黑 Pro"/>
            </a:endParaRPr>
          </a:p>
        </p:txBody>
      </p:sp>
      <p:sp>
        <p:nvSpPr>
          <p:cNvPr id="2017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4B6074-07BC-C640-B829-06046446F7AE}" type="slidenum">
              <a:rPr lang="en-US" sz="1200">
                <a:solidFill>
                  <a:srgbClr val="000000"/>
                </a:solidFill>
                <a:ea typeface="儷黑 Pro"/>
                <a:cs typeface="儷黑 Pro"/>
              </a:rPr>
              <a:pPr/>
              <a:t>63</a:t>
            </a:fld>
            <a:endParaRPr lang="en-US" sz="1200" dirty="0">
              <a:solidFill>
                <a:srgbClr val="000000"/>
              </a:solidFill>
              <a:ea typeface="儷黑 Pro"/>
              <a:cs typeface="儷黑 Pr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65</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4</a:t>
            </a:fld>
            <a:endParaRPr 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66</a:t>
            </a:fld>
            <a:endParaRPr 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B7E5B92-1857-4C22-B4E9-2CDB51579151}" type="slidenum">
              <a:rPr lang="en-US" smtClean="0">
                <a:solidFill>
                  <a:prstClr val="black"/>
                </a:solidFill>
              </a:rPr>
              <a:pPr/>
              <a:t>71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73</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5</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7</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8</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9</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10</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Slide Image Placeholder 1"/>
          <p:cNvSpPr>
            <a:spLocks noGrp="1" noRot="1" noChangeAspect="1" noTextEdit="1"/>
          </p:cNvSpPr>
          <p:nvPr>
            <p:ph type="sldImg"/>
          </p:nvPr>
        </p:nvSpPr>
        <p:spPr>
          <a:ln/>
        </p:spPr>
      </p:sp>
      <p:sp>
        <p:nvSpPr>
          <p:cNvPr id="1827843"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1827844" name="Slide Number Placeholder 3"/>
          <p:cNvSpPr>
            <a:spLocks noGrp="1"/>
          </p:cNvSpPr>
          <p:nvPr>
            <p:ph type="sldNum" sz="quarter" idx="5"/>
          </p:nvPr>
        </p:nvSpPr>
        <p:spPr>
          <a:noFill/>
        </p:spPr>
        <p:txBody>
          <a:bodyPr/>
          <a:lstStyle/>
          <a:p>
            <a:fld id="{9660FABF-E617-4A1A-ABD1-9E3CE00B272E}" type="slidenum">
              <a:rPr lang="en-US">
                <a:solidFill>
                  <a:srgbClr val="000000"/>
                </a:solidFill>
              </a:rPr>
              <a:pPr/>
              <a:t>11</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1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9.xml"/><Relationship Id="rId4" Type="http://schemas.openxmlformats.org/officeDocument/2006/relationships/image" Target="../media/image11.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3"/>
            <a:ext cx="9144000" cy="5143500"/>
          </a:xfrm>
          <a:prstGeom prst="rect">
            <a:avLst/>
          </a:prstGeom>
        </p:spPr>
      </p:pic>
      <p:cxnSp>
        <p:nvCxnSpPr>
          <p:cNvPr id="11" name="Straight Connector 10"/>
          <p:cNvCxnSpPr/>
          <p:nvPr userDrawn="1"/>
        </p:nvCxnSpPr>
        <p:spPr>
          <a:xfrm>
            <a:off x="0" y="5156433"/>
            <a:ext cx="9144000"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5029201"/>
            <a:ext cx="7772400" cy="933451"/>
          </a:xfrm>
        </p:spPr>
        <p:txBody>
          <a:bodyPr anchor="b">
            <a:norm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5816604"/>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cxnSp>
        <p:nvCxnSpPr>
          <p:cNvPr id="13" name="Straight Connector 12"/>
          <p:cNvCxnSpPr/>
          <p:nvPr userDrawn="1"/>
        </p:nvCxnSpPr>
        <p:spPr>
          <a:xfrm flipH="1">
            <a:off x="9088" y="5188975"/>
            <a:ext cx="914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0" y="5164392"/>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008085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208590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60865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2374540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6523927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52710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352130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2099985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644775"/>
            <a:ext cx="7772400" cy="1470025"/>
          </a:xfrm>
        </p:spPr>
        <p:txBody>
          <a:bodyPr/>
          <a:lstStyle>
            <a:lvl1pPr>
              <a:defRPr>
                <a:latin typeface="+mn-lt"/>
                <a:ea typeface="華康儷中黑" pitchFamily="49" charset="-120"/>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p:nvPicPr>
        <p:blipFill>
          <a:blip r:embed="rId4" cstate="screen"/>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p:nvPicPr>
        <p:blipFill>
          <a:blip r:embed="rId5" cstate="screen"/>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p:nvPicPr>
        <p:blipFill>
          <a:blip r:embed="rId6" cstate="screen"/>
          <a:srcRect/>
          <a:stretch>
            <a:fillRect/>
          </a:stretch>
        </p:blipFill>
        <p:spPr bwMode="auto">
          <a:xfrm>
            <a:off x="-812800" y="-730249"/>
            <a:ext cx="3657600" cy="645459"/>
          </a:xfrm>
          <a:prstGeom prst="rect">
            <a:avLst/>
          </a:prstGeom>
          <a:noFill/>
        </p:spPr>
      </p:pic>
      <p:sp>
        <p:nvSpPr>
          <p:cNvPr id="16" name="Rectangle 15"/>
          <p:cNvSpPr/>
          <p:nvPr/>
        </p:nvSpPr>
        <p:spPr>
          <a:xfrm>
            <a:off x="5257800" y="5410200"/>
            <a:ext cx="38100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extLst>
      <p:ext uri="{BB962C8B-B14F-4D97-AF65-F5344CB8AC3E}">
        <p14:creationId xmlns:p14="http://schemas.microsoft.com/office/powerpoint/2010/main" xmlns="" val="349983676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5"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16"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447800"/>
            <a:ext cx="9149267" cy="5410200"/>
          </a:xfrm>
          <a:prstGeom prst="rect">
            <a:avLst/>
          </a:prstGeom>
          <a:noFill/>
        </p:spPr>
      </p:pic>
      <p:sp>
        <p:nvSpPr>
          <p:cNvPr id="2" name="Title 1"/>
          <p:cNvSpPr>
            <a:spLocks noGrp="1"/>
          </p:cNvSpPr>
          <p:nvPr>
            <p:ph type="title"/>
          </p:nvPr>
        </p:nvSpPr>
        <p:spPr>
          <a:xfrm>
            <a:off x="457200" y="152400"/>
            <a:ext cx="8229600" cy="1143000"/>
          </a:xfrm>
        </p:spPr>
        <p:txBody>
          <a:bodyPr/>
          <a:lstStyle>
            <a:lvl1pPr>
              <a:defRPr>
                <a:solidFill>
                  <a:schemeClr val="bg1"/>
                </a:solidFill>
                <a:latin typeface="+mn-lt"/>
                <a:ea typeface="華康儷中黑" pitchFamily="49" charset="-120"/>
              </a:defRPr>
            </a:lvl1pPr>
          </a:lstStyle>
          <a:p>
            <a:r>
              <a:rPr lang="en-US" smtClean="0"/>
              <a:t>Click to edit Master title style</a:t>
            </a:r>
            <a:endParaRPr lang="en-US" dirty="0"/>
          </a:p>
        </p:txBody>
      </p:sp>
      <p:sp>
        <p:nvSpPr>
          <p:cNvPr id="11" name="Rectangle 10"/>
          <p:cNvSpPr/>
          <p:nvPr/>
        </p:nvSpPr>
        <p:spPr>
          <a:xfrm>
            <a:off x="0" y="14478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 name="Content Placeholder 2"/>
          <p:cNvSpPr>
            <a:spLocks noGrp="1"/>
          </p:cNvSpPr>
          <p:nvPr>
            <p:ph idx="1"/>
          </p:nvPr>
        </p:nvSpPr>
        <p:spPr>
          <a:xfrm>
            <a:off x="457200" y="1798637"/>
            <a:ext cx="8229600" cy="4525963"/>
          </a:xfrm>
        </p:spPr>
        <p:txBody>
          <a:bodyPr>
            <a:normAutofit/>
          </a:bodyPr>
          <a:lstStyle>
            <a:lvl1pPr>
              <a:defRPr sz="2400">
                <a:latin typeface="+mn-lt"/>
                <a:ea typeface="華康儷中黑" pitchFamily="49" charset="-120"/>
              </a:defRPr>
            </a:lvl1pPr>
            <a:lvl2pPr>
              <a:defRPr sz="2400">
                <a:latin typeface="+mn-lt"/>
                <a:ea typeface="華康儷中黑" pitchFamily="49" charset="-120"/>
              </a:defRPr>
            </a:lvl2pPr>
            <a:lvl3pPr>
              <a:defRPr sz="2400">
                <a:latin typeface="+mn-lt"/>
                <a:ea typeface="華康儷中黑" pitchFamily="49" charset="-120"/>
              </a:defRPr>
            </a:lvl3pPr>
            <a:lvl4pPr>
              <a:defRPr sz="2400">
                <a:latin typeface="+mn-lt"/>
                <a:ea typeface="華康儷中黑" pitchFamily="49" charset="-120"/>
              </a:defRPr>
            </a:lvl4pPr>
            <a:lvl5pPr>
              <a:defRPr sz="2400">
                <a:latin typeface="+mn-lt"/>
                <a:ea typeface="華康儷中黑" pitchFamily="49" charset="-12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
        <p:nvSpPr>
          <p:cNvPr id="14" name="Rectangle 13"/>
          <p:cNvSpPr/>
          <p:nvPr/>
        </p:nvSpPr>
        <p:spPr>
          <a:xfrm>
            <a:off x="5181600" y="6535579"/>
            <a:ext cx="38862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pic>
        <p:nvPicPr>
          <p:cNvPr id="18" name="Picture 2"/>
          <p:cNvPicPr>
            <a:picLocks noChangeAspect="1" noChangeArrowheads="1"/>
          </p:cNvPicPr>
          <p:nvPr/>
        </p:nvPicPr>
        <p:blipFill>
          <a:blip r:embed="rId4" cstate="screen"/>
          <a:srcRect/>
          <a:stretch>
            <a:fillRect/>
          </a:stretch>
        </p:blipFill>
        <p:spPr bwMode="auto">
          <a:xfrm>
            <a:off x="228600" y="6477000"/>
            <a:ext cx="1143001" cy="241210"/>
          </a:xfrm>
          <a:prstGeom prst="rect">
            <a:avLst/>
          </a:prstGeom>
          <a:noFill/>
          <a:ln w="9525">
            <a:noFill/>
            <a:miter lim="800000"/>
            <a:headEnd/>
            <a:tailEnd/>
          </a:ln>
          <a:effectLst/>
        </p:spPr>
      </p:pic>
    </p:spTree>
    <p:extLst>
      <p:ext uri="{BB962C8B-B14F-4D97-AF65-F5344CB8AC3E}">
        <p14:creationId xmlns:p14="http://schemas.microsoft.com/office/powerpoint/2010/main" xmlns="" val="90541056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27979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2428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5378673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965405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7008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03670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77570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944910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9280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226431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p:nvPicPr>
        <p:blipFill>
          <a:blip r:embed="rId4" cstate="screen"/>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p:nvPicPr>
        <p:blipFill>
          <a:blip r:embed="rId5" cstate="screen"/>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p:nvPicPr>
        <p:blipFill>
          <a:blip r:embed="rId6" cstate="screen"/>
          <a:srcRect/>
          <a:stretch>
            <a:fillRect/>
          </a:stretch>
        </p:blipFill>
        <p:spPr bwMode="auto">
          <a:xfrm>
            <a:off x="-812800" y="-730249"/>
            <a:ext cx="3657600" cy="645459"/>
          </a:xfrm>
          <a:prstGeom prst="rect">
            <a:avLst/>
          </a:prstGeom>
          <a:noFill/>
        </p:spPr>
      </p:pic>
      <p:sp>
        <p:nvSpPr>
          <p:cNvPr id="16" name="Rectangle 15"/>
          <p:cNvSpPr/>
          <p:nvPr/>
        </p:nvSpPr>
        <p:spPr>
          <a:xfrm>
            <a:off x="5257800" y="5410200"/>
            <a:ext cx="38100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extLst>
      <p:ext uri="{BB962C8B-B14F-4D97-AF65-F5344CB8AC3E}">
        <p14:creationId xmlns:p14="http://schemas.microsoft.com/office/powerpoint/2010/main" xmlns="" val="1373215761"/>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644775"/>
            <a:ext cx="7772400" cy="1470025"/>
          </a:xfrm>
        </p:spPr>
        <p:txBody>
          <a:bodyPr/>
          <a:lstStyle>
            <a:lvl1pPr>
              <a:defRPr>
                <a:latin typeface="+mn-lt"/>
                <a:ea typeface="華康儷中黑" pitchFamily="49" charset="-120"/>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p:nvPicPr>
        <p:blipFill>
          <a:blip r:embed="rId4" cstate="screen"/>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p:nvPicPr>
        <p:blipFill>
          <a:blip r:embed="rId5" cstate="screen"/>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p:nvPicPr>
        <p:blipFill>
          <a:blip r:embed="rId6" cstate="screen"/>
          <a:srcRect/>
          <a:stretch>
            <a:fillRect/>
          </a:stretch>
        </p:blipFill>
        <p:spPr bwMode="auto">
          <a:xfrm>
            <a:off x="-812800" y="-730249"/>
            <a:ext cx="3657600" cy="645459"/>
          </a:xfrm>
          <a:prstGeom prst="rect">
            <a:avLst/>
          </a:prstGeom>
          <a:noFill/>
        </p:spPr>
      </p:pic>
      <p:sp>
        <p:nvSpPr>
          <p:cNvPr id="16" name="Rectangle 15"/>
          <p:cNvSpPr/>
          <p:nvPr/>
        </p:nvSpPr>
        <p:spPr>
          <a:xfrm>
            <a:off x="5257800" y="5410200"/>
            <a:ext cx="38100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extLst>
      <p:ext uri="{BB962C8B-B14F-4D97-AF65-F5344CB8AC3E}">
        <p14:creationId xmlns:p14="http://schemas.microsoft.com/office/powerpoint/2010/main" xmlns="" val="360636252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5"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16"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447800"/>
            <a:ext cx="9149267" cy="5410200"/>
          </a:xfrm>
          <a:prstGeom prst="rect">
            <a:avLst/>
          </a:prstGeom>
          <a:noFill/>
        </p:spPr>
      </p:pic>
      <p:sp>
        <p:nvSpPr>
          <p:cNvPr id="2" name="Title 1"/>
          <p:cNvSpPr>
            <a:spLocks noGrp="1"/>
          </p:cNvSpPr>
          <p:nvPr>
            <p:ph type="title"/>
          </p:nvPr>
        </p:nvSpPr>
        <p:spPr>
          <a:xfrm>
            <a:off x="457200" y="152400"/>
            <a:ext cx="8229600" cy="1143000"/>
          </a:xfrm>
        </p:spPr>
        <p:txBody>
          <a:bodyPr/>
          <a:lstStyle>
            <a:lvl1pPr>
              <a:defRPr>
                <a:solidFill>
                  <a:schemeClr val="bg1"/>
                </a:solidFill>
                <a:latin typeface="+mn-lt"/>
                <a:ea typeface="華康儷中黑" pitchFamily="49" charset="-120"/>
              </a:defRPr>
            </a:lvl1pPr>
          </a:lstStyle>
          <a:p>
            <a:r>
              <a:rPr lang="en-US" smtClean="0"/>
              <a:t>Click to edit Master title style</a:t>
            </a:r>
            <a:endParaRPr lang="en-US" dirty="0"/>
          </a:p>
        </p:txBody>
      </p:sp>
      <p:sp>
        <p:nvSpPr>
          <p:cNvPr id="11" name="Rectangle 10"/>
          <p:cNvSpPr/>
          <p:nvPr/>
        </p:nvSpPr>
        <p:spPr>
          <a:xfrm>
            <a:off x="0" y="14478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 name="Content Placeholder 2"/>
          <p:cNvSpPr>
            <a:spLocks noGrp="1"/>
          </p:cNvSpPr>
          <p:nvPr>
            <p:ph idx="1"/>
          </p:nvPr>
        </p:nvSpPr>
        <p:spPr>
          <a:xfrm>
            <a:off x="457200" y="1798637"/>
            <a:ext cx="8229600" cy="4525963"/>
          </a:xfrm>
        </p:spPr>
        <p:txBody>
          <a:bodyPr>
            <a:normAutofit/>
          </a:bodyPr>
          <a:lstStyle>
            <a:lvl1pPr>
              <a:defRPr sz="2400">
                <a:latin typeface="+mn-lt"/>
                <a:ea typeface="華康儷中黑" pitchFamily="49" charset="-120"/>
              </a:defRPr>
            </a:lvl1pPr>
            <a:lvl2pPr>
              <a:defRPr sz="2400">
                <a:latin typeface="+mn-lt"/>
                <a:ea typeface="華康儷中黑" pitchFamily="49" charset="-120"/>
              </a:defRPr>
            </a:lvl2pPr>
            <a:lvl3pPr>
              <a:defRPr sz="2400">
                <a:latin typeface="+mn-lt"/>
                <a:ea typeface="華康儷中黑" pitchFamily="49" charset="-120"/>
              </a:defRPr>
            </a:lvl3pPr>
            <a:lvl4pPr>
              <a:defRPr sz="2400">
                <a:latin typeface="+mn-lt"/>
                <a:ea typeface="華康儷中黑" pitchFamily="49" charset="-120"/>
              </a:defRPr>
            </a:lvl4pPr>
            <a:lvl5pPr>
              <a:defRPr sz="2400">
                <a:latin typeface="+mn-lt"/>
                <a:ea typeface="華康儷中黑" pitchFamily="49" charset="-12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
        <p:nvSpPr>
          <p:cNvPr id="14" name="Rectangle 13"/>
          <p:cNvSpPr/>
          <p:nvPr/>
        </p:nvSpPr>
        <p:spPr>
          <a:xfrm>
            <a:off x="5181600" y="6535579"/>
            <a:ext cx="38862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pic>
        <p:nvPicPr>
          <p:cNvPr id="18" name="Picture 2"/>
          <p:cNvPicPr>
            <a:picLocks noChangeAspect="1" noChangeArrowheads="1"/>
          </p:cNvPicPr>
          <p:nvPr/>
        </p:nvPicPr>
        <p:blipFill>
          <a:blip r:embed="rId4" cstate="screen"/>
          <a:srcRect/>
          <a:stretch>
            <a:fillRect/>
          </a:stretch>
        </p:blipFill>
        <p:spPr bwMode="auto">
          <a:xfrm>
            <a:off x="228600" y="6477000"/>
            <a:ext cx="1143001" cy="241210"/>
          </a:xfrm>
          <a:prstGeom prst="rect">
            <a:avLst/>
          </a:prstGeom>
          <a:noFill/>
          <a:ln w="9525">
            <a:noFill/>
            <a:miter lim="800000"/>
            <a:headEnd/>
            <a:tailEnd/>
          </a:ln>
          <a:effectLst/>
        </p:spPr>
      </p:pic>
    </p:spTree>
    <p:extLst>
      <p:ext uri="{BB962C8B-B14F-4D97-AF65-F5344CB8AC3E}">
        <p14:creationId xmlns:p14="http://schemas.microsoft.com/office/powerpoint/2010/main" xmlns="" val="42159648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49"/>
            <a:ext cx="2057400" cy="1162051"/>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0" y="273146"/>
            <a:ext cx="426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14600" y="1435104"/>
            <a:ext cx="2057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403602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058334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8668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852057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87715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740613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898091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364677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30513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01017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p:nvPicPr>
        <p:blipFill>
          <a:blip r:embed="rId4" cstate="screen"/>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p:nvPicPr>
        <p:blipFill>
          <a:blip r:embed="rId5" cstate="screen"/>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p:nvPicPr>
        <p:blipFill>
          <a:blip r:embed="rId6" cstate="screen"/>
          <a:srcRect/>
          <a:stretch>
            <a:fillRect/>
          </a:stretch>
        </p:blipFill>
        <p:spPr bwMode="auto">
          <a:xfrm>
            <a:off x="-812800" y="-730249"/>
            <a:ext cx="3657600" cy="645459"/>
          </a:xfrm>
          <a:prstGeom prst="rect">
            <a:avLst/>
          </a:prstGeom>
          <a:noFill/>
        </p:spPr>
      </p:pic>
      <p:sp>
        <p:nvSpPr>
          <p:cNvPr id="16" name="Rectangle 15"/>
          <p:cNvSpPr/>
          <p:nvPr/>
        </p:nvSpPr>
        <p:spPr>
          <a:xfrm>
            <a:off x="5257800" y="5410200"/>
            <a:ext cx="38100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extLst>
      <p:ext uri="{BB962C8B-B14F-4D97-AF65-F5344CB8AC3E}">
        <p14:creationId xmlns:p14="http://schemas.microsoft.com/office/powerpoint/2010/main" xmlns="" val="6862414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56882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8000" y="381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8000" y="51356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7736960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644775"/>
            <a:ext cx="7772400" cy="1470025"/>
          </a:xfrm>
        </p:spPr>
        <p:txBody>
          <a:bodyPr/>
          <a:lstStyle>
            <a:lvl1pPr>
              <a:defRPr>
                <a:latin typeface="+mn-lt"/>
                <a:ea typeface="華康儷中黑" pitchFamily="49" charset="-120"/>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p:nvPicPr>
        <p:blipFill>
          <a:blip r:embed="rId4" cstate="screen"/>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p:nvPicPr>
        <p:blipFill>
          <a:blip r:embed="rId5" cstate="screen"/>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p:nvPicPr>
        <p:blipFill>
          <a:blip r:embed="rId6" cstate="screen"/>
          <a:srcRect/>
          <a:stretch>
            <a:fillRect/>
          </a:stretch>
        </p:blipFill>
        <p:spPr bwMode="auto">
          <a:xfrm>
            <a:off x="-812800" y="-730249"/>
            <a:ext cx="3657600" cy="645459"/>
          </a:xfrm>
          <a:prstGeom prst="rect">
            <a:avLst/>
          </a:prstGeom>
          <a:noFill/>
        </p:spPr>
      </p:pic>
      <p:sp>
        <p:nvSpPr>
          <p:cNvPr id="16" name="Rectangle 15"/>
          <p:cNvSpPr/>
          <p:nvPr/>
        </p:nvSpPr>
        <p:spPr>
          <a:xfrm>
            <a:off x="5257800" y="5410200"/>
            <a:ext cx="38100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extLst>
      <p:ext uri="{BB962C8B-B14F-4D97-AF65-F5344CB8AC3E}">
        <p14:creationId xmlns:p14="http://schemas.microsoft.com/office/powerpoint/2010/main" xmlns="" val="208670375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5"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16"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447800"/>
            <a:ext cx="9149267" cy="5410200"/>
          </a:xfrm>
          <a:prstGeom prst="rect">
            <a:avLst/>
          </a:prstGeom>
          <a:noFill/>
        </p:spPr>
      </p:pic>
      <p:sp>
        <p:nvSpPr>
          <p:cNvPr id="2" name="Title 1"/>
          <p:cNvSpPr>
            <a:spLocks noGrp="1"/>
          </p:cNvSpPr>
          <p:nvPr>
            <p:ph type="title"/>
          </p:nvPr>
        </p:nvSpPr>
        <p:spPr>
          <a:xfrm>
            <a:off x="457200" y="152400"/>
            <a:ext cx="8229600" cy="1143000"/>
          </a:xfrm>
        </p:spPr>
        <p:txBody>
          <a:bodyPr/>
          <a:lstStyle>
            <a:lvl1pPr>
              <a:defRPr>
                <a:solidFill>
                  <a:schemeClr val="bg1"/>
                </a:solidFill>
                <a:latin typeface="+mn-lt"/>
                <a:ea typeface="華康儷中黑" pitchFamily="49" charset="-120"/>
              </a:defRPr>
            </a:lvl1pPr>
          </a:lstStyle>
          <a:p>
            <a:r>
              <a:rPr lang="en-US" smtClean="0"/>
              <a:t>Click to edit Master title style</a:t>
            </a:r>
            <a:endParaRPr lang="en-US" dirty="0"/>
          </a:p>
        </p:txBody>
      </p:sp>
      <p:sp>
        <p:nvSpPr>
          <p:cNvPr id="11" name="Rectangle 10"/>
          <p:cNvSpPr/>
          <p:nvPr/>
        </p:nvSpPr>
        <p:spPr>
          <a:xfrm>
            <a:off x="0" y="14478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 name="Content Placeholder 2"/>
          <p:cNvSpPr>
            <a:spLocks noGrp="1"/>
          </p:cNvSpPr>
          <p:nvPr>
            <p:ph idx="1"/>
          </p:nvPr>
        </p:nvSpPr>
        <p:spPr>
          <a:xfrm>
            <a:off x="457200" y="1798637"/>
            <a:ext cx="8229600" cy="4525963"/>
          </a:xfrm>
        </p:spPr>
        <p:txBody>
          <a:bodyPr>
            <a:normAutofit/>
          </a:bodyPr>
          <a:lstStyle>
            <a:lvl1pPr>
              <a:defRPr sz="2400">
                <a:latin typeface="+mn-lt"/>
                <a:ea typeface="華康儷中黑" pitchFamily="49" charset="-120"/>
              </a:defRPr>
            </a:lvl1pPr>
            <a:lvl2pPr>
              <a:defRPr sz="2400">
                <a:latin typeface="+mn-lt"/>
                <a:ea typeface="華康儷中黑" pitchFamily="49" charset="-120"/>
              </a:defRPr>
            </a:lvl2pPr>
            <a:lvl3pPr>
              <a:defRPr sz="2400">
                <a:latin typeface="+mn-lt"/>
                <a:ea typeface="華康儷中黑" pitchFamily="49" charset="-120"/>
              </a:defRPr>
            </a:lvl3pPr>
            <a:lvl4pPr>
              <a:defRPr sz="2400">
                <a:latin typeface="+mn-lt"/>
                <a:ea typeface="華康儷中黑" pitchFamily="49" charset="-120"/>
              </a:defRPr>
            </a:lvl4pPr>
            <a:lvl5pPr>
              <a:defRPr sz="2400">
                <a:latin typeface="+mn-lt"/>
                <a:ea typeface="華康儷中黑" pitchFamily="49" charset="-12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
        <p:nvSpPr>
          <p:cNvPr id="14" name="Rectangle 13"/>
          <p:cNvSpPr/>
          <p:nvPr/>
        </p:nvSpPr>
        <p:spPr>
          <a:xfrm>
            <a:off x="5181600" y="6535579"/>
            <a:ext cx="38862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pic>
        <p:nvPicPr>
          <p:cNvPr id="18" name="Picture 2"/>
          <p:cNvPicPr>
            <a:picLocks noChangeAspect="1" noChangeArrowheads="1"/>
          </p:cNvPicPr>
          <p:nvPr/>
        </p:nvPicPr>
        <p:blipFill>
          <a:blip r:embed="rId4" cstate="screen"/>
          <a:srcRect/>
          <a:stretch>
            <a:fillRect/>
          </a:stretch>
        </p:blipFill>
        <p:spPr bwMode="auto">
          <a:xfrm>
            <a:off x="228600" y="6477000"/>
            <a:ext cx="1143001" cy="241210"/>
          </a:xfrm>
          <a:prstGeom prst="rect">
            <a:avLst/>
          </a:prstGeom>
          <a:noFill/>
          <a:ln w="9525">
            <a:noFill/>
            <a:miter lim="800000"/>
            <a:headEnd/>
            <a:tailEnd/>
          </a:ln>
          <a:effectLst/>
        </p:spPr>
      </p:pic>
    </p:spTree>
    <p:extLst>
      <p:ext uri="{BB962C8B-B14F-4D97-AF65-F5344CB8AC3E}">
        <p14:creationId xmlns:p14="http://schemas.microsoft.com/office/powerpoint/2010/main" xmlns="" val="211554351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53509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37724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509144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650600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095345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658560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908962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88280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6598609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936800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p:nvPicPr>
        <p:blipFill>
          <a:blip r:embed="rId4" cstate="screen"/>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p:nvPicPr>
        <p:blipFill>
          <a:blip r:embed="rId5" cstate="screen"/>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p:nvPicPr>
        <p:blipFill>
          <a:blip r:embed="rId6" cstate="screen"/>
          <a:srcRect/>
          <a:stretch>
            <a:fillRect/>
          </a:stretch>
        </p:blipFill>
        <p:spPr bwMode="auto">
          <a:xfrm>
            <a:off x="-812800" y="-730249"/>
            <a:ext cx="3657600" cy="645459"/>
          </a:xfrm>
          <a:prstGeom prst="rect">
            <a:avLst/>
          </a:prstGeom>
          <a:noFill/>
        </p:spPr>
      </p:pic>
      <p:sp>
        <p:nvSpPr>
          <p:cNvPr id="16" name="Rectangle 15"/>
          <p:cNvSpPr/>
          <p:nvPr/>
        </p:nvSpPr>
        <p:spPr>
          <a:xfrm>
            <a:off x="5257800" y="5410200"/>
            <a:ext cx="3810000" cy="246221"/>
          </a:xfrm>
          <a:prstGeom prst="rect">
            <a:avLst/>
          </a:prstGeom>
        </p:spPr>
        <p:txBody>
          <a:bodyPr wrap="square">
            <a:spAutoFit/>
          </a:bodyPr>
          <a:lstStyle/>
          <a:p>
            <a:pPr algn="r"/>
            <a:r>
              <a:rPr lang="en-US" sz="1000" dirty="0" smtClean="0">
                <a:solidFill>
                  <a:prstClr val="black"/>
                </a:solidFill>
              </a:rPr>
              <a:t>Copyright©2014 </a:t>
            </a:r>
            <a:r>
              <a:rPr lang="en-US" sz="1000" dirty="0">
                <a:solidFill>
                  <a:prstClr val="black"/>
                </a:solidFill>
              </a:rPr>
              <a:t>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extLst>
      <p:ext uri="{BB962C8B-B14F-4D97-AF65-F5344CB8AC3E}">
        <p14:creationId xmlns:p14="http://schemas.microsoft.com/office/powerpoint/2010/main" xmlns="" val="182754047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65D1843B-341B-4A53-B7FA-858EFE187C42}" type="slidenum">
              <a:rPr lang="en-US"/>
              <a:pPr>
                <a:defRPr/>
              </a:pPr>
              <a:t>‹#›</a:t>
            </a:fld>
            <a:endParaRPr lang="en-US"/>
          </a:p>
        </p:txBody>
      </p:sp>
    </p:spTree>
    <p:extLst>
      <p:ext uri="{BB962C8B-B14F-4D97-AF65-F5344CB8AC3E}">
        <p14:creationId xmlns:p14="http://schemas.microsoft.com/office/powerpoint/2010/main" xmlns="" val="2934413724"/>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EAA30E47-A42A-479C-B6CB-F4E0BBB75990}" type="slidenum">
              <a:rPr lang="en-US"/>
              <a:pPr>
                <a:defRPr/>
              </a:pPr>
              <a:t>‹#›</a:t>
            </a:fld>
            <a:endParaRPr lang="en-US"/>
          </a:p>
        </p:txBody>
      </p:sp>
    </p:spTree>
    <p:extLst>
      <p:ext uri="{BB962C8B-B14F-4D97-AF65-F5344CB8AC3E}">
        <p14:creationId xmlns:p14="http://schemas.microsoft.com/office/powerpoint/2010/main" xmlns="" val="469980906"/>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4FCC2630-E998-408D-A758-D6D7EF4ECF91}" type="slidenum">
              <a:rPr lang="en-US"/>
              <a:pPr>
                <a:defRPr/>
              </a:pPr>
              <a:t>‹#›</a:t>
            </a:fld>
            <a:endParaRPr lang="en-US"/>
          </a:p>
        </p:txBody>
      </p:sp>
    </p:spTree>
    <p:extLst>
      <p:ext uri="{BB962C8B-B14F-4D97-AF65-F5344CB8AC3E}">
        <p14:creationId xmlns:p14="http://schemas.microsoft.com/office/powerpoint/2010/main" xmlns="" val="1198401734"/>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u="sng"/>
            </a:lvl1pPr>
          </a:lstStyle>
          <a:p>
            <a:pPr>
              <a:defRPr/>
            </a:pPr>
            <a:fld id="{8C580C01-4D9C-43E1-A7D1-B04AD92C4D6C}" type="slidenum">
              <a:rPr lang="en-US"/>
              <a:pPr>
                <a:defRPr/>
              </a:pPr>
              <a:t>‹#›</a:t>
            </a:fld>
            <a:endParaRPr lang="en-US"/>
          </a:p>
        </p:txBody>
      </p:sp>
    </p:spTree>
    <p:extLst>
      <p:ext uri="{BB962C8B-B14F-4D97-AF65-F5344CB8AC3E}">
        <p14:creationId xmlns:p14="http://schemas.microsoft.com/office/powerpoint/2010/main" xmlns="" val="256205653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u="sng"/>
            </a:lvl1pPr>
          </a:lstStyle>
          <a:p>
            <a:pPr>
              <a:defRPr/>
            </a:pPr>
            <a:fld id="{2FDF59FC-8F15-4855-B146-C0B42DCD94A6}" type="slidenum">
              <a:rPr lang="en-US"/>
              <a:pPr>
                <a:defRPr/>
              </a:pPr>
              <a:t>‹#›</a:t>
            </a:fld>
            <a:endParaRPr lang="en-US"/>
          </a:p>
        </p:txBody>
      </p:sp>
    </p:spTree>
    <p:extLst>
      <p:ext uri="{BB962C8B-B14F-4D97-AF65-F5344CB8AC3E}">
        <p14:creationId xmlns:p14="http://schemas.microsoft.com/office/powerpoint/2010/main" xmlns="" val="54083974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u="sng"/>
            </a:lvl1pPr>
          </a:lstStyle>
          <a:p>
            <a:pPr>
              <a:defRPr/>
            </a:pPr>
            <a:fld id="{2915892A-D180-41D9-A66D-17D9D6B2CE14}" type="slidenum">
              <a:rPr lang="en-US"/>
              <a:pPr>
                <a:defRPr/>
              </a:pPr>
              <a:t>‹#›</a:t>
            </a:fld>
            <a:endParaRPr lang="en-US"/>
          </a:p>
        </p:txBody>
      </p:sp>
    </p:spTree>
    <p:extLst>
      <p:ext uri="{BB962C8B-B14F-4D97-AF65-F5344CB8AC3E}">
        <p14:creationId xmlns:p14="http://schemas.microsoft.com/office/powerpoint/2010/main" xmlns="" val="2382891127"/>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u="sng"/>
            </a:lvl1pPr>
          </a:lstStyle>
          <a:p>
            <a:pPr>
              <a:defRPr/>
            </a:pPr>
            <a:fld id="{82900DAD-25E0-4722-B3DA-B9D8E5FCFFE2}" type="slidenum">
              <a:rPr lang="en-US"/>
              <a:pPr>
                <a:defRPr/>
              </a:pPr>
              <a:t>‹#›</a:t>
            </a:fld>
            <a:endParaRPr lang="en-US"/>
          </a:p>
        </p:txBody>
      </p:sp>
    </p:spTree>
    <p:extLst>
      <p:ext uri="{BB962C8B-B14F-4D97-AF65-F5344CB8AC3E}">
        <p14:creationId xmlns:p14="http://schemas.microsoft.com/office/powerpoint/2010/main" xmlns="" val="1164182454"/>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u="sng"/>
            </a:lvl1pPr>
          </a:lstStyle>
          <a:p>
            <a:pPr>
              <a:defRPr/>
            </a:pPr>
            <a:fld id="{3715D165-075F-4F98-9F88-351F898F2E40}" type="slidenum">
              <a:rPr lang="en-US"/>
              <a:pPr>
                <a:defRPr/>
              </a:pPr>
              <a:t>‹#›</a:t>
            </a:fld>
            <a:endParaRPr lang="en-US"/>
          </a:p>
        </p:txBody>
      </p:sp>
    </p:spTree>
    <p:extLst>
      <p:ext uri="{BB962C8B-B14F-4D97-AF65-F5344CB8AC3E}">
        <p14:creationId xmlns:p14="http://schemas.microsoft.com/office/powerpoint/2010/main" xmlns="" val="67902224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35172074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u="sng"/>
            </a:lvl1pPr>
          </a:lstStyle>
          <a:p>
            <a:pPr>
              <a:defRPr/>
            </a:pPr>
            <a:fld id="{5FAF2F72-3FEA-44B9-B0DA-D5374743E4D9}" type="slidenum">
              <a:rPr lang="en-US"/>
              <a:pPr>
                <a:defRPr/>
              </a:pPr>
              <a:t>‹#›</a:t>
            </a:fld>
            <a:endParaRPr lang="en-US"/>
          </a:p>
        </p:txBody>
      </p:sp>
    </p:spTree>
    <p:extLst>
      <p:ext uri="{BB962C8B-B14F-4D97-AF65-F5344CB8AC3E}">
        <p14:creationId xmlns:p14="http://schemas.microsoft.com/office/powerpoint/2010/main" xmlns="" val="2494566703"/>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8985F949-A729-473D-A024-AE90A40EABBE}" type="slidenum">
              <a:rPr lang="en-US"/>
              <a:pPr>
                <a:defRPr/>
              </a:pPr>
              <a:t>‹#›</a:t>
            </a:fld>
            <a:endParaRPr lang="en-US"/>
          </a:p>
        </p:txBody>
      </p:sp>
    </p:spTree>
    <p:extLst>
      <p:ext uri="{BB962C8B-B14F-4D97-AF65-F5344CB8AC3E}">
        <p14:creationId xmlns:p14="http://schemas.microsoft.com/office/powerpoint/2010/main" xmlns="" val="4074869701"/>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1694F5B7-5916-4C81-AD1D-3D085F50C7BB}" type="slidenum">
              <a:rPr lang="en-US"/>
              <a:pPr>
                <a:defRPr/>
              </a:pPr>
              <a:t>‹#›</a:t>
            </a:fld>
            <a:endParaRPr lang="en-US"/>
          </a:p>
        </p:txBody>
      </p:sp>
    </p:spTree>
    <p:extLst>
      <p:ext uri="{BB962C8B-B14F-4D97-AF65-F5344CB8AC3E}">
        <p14:creationId xmlns:p14="http://schemas.microsoft.com/office/powerpoint/2010/main" xmlns="" val="743731276"/>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eaLnBrk="0" hangingPunct="0">
              <a:defRPr u="sng"/>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eaLnBrk="0" hangingPunct="0">
              <a:defRPr u="sng"/>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eaLnBrk="0" hangingPunct="0">
              <a:defRPr u="sng"/>
            </a:lvl1pPr>
          </a:lstStyle>
          <a:p>
            <a:pPr>
              <a:defRPr/>
            </a:pPr>
            <a:fld id="{D874E270-09C6-444A-83E2-CCDD4819E919}" type="slidenum">
              <a:rPr lang="en-US"/>
              <a:pPr>
                <a:defRPr/>
              </a:pPr>
              <a:t>‹#›</a:t>
            </a:fld>
            <a:endParaRPr lang="en-US"/>
          </a:p>
        </p:txBody>
      </p:sp>
    </p:spTree>
    <p:extLst>
      <p:ext uri="{BB962C8B-B14F-4D97-AF65-F5344CB8AC3E}">
        <p14:creationId xmlns:p14="http://schemas.microsoft.com/office/powerpoint/2010/main" xmlns="" val="2708018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D74C3FD2-F9DB-4B21-9EAE-AE5C1CE20A51}" type="datetime1">
              <a:rPr lang="en-US"/>
              <a:pPr>
                <a:defRPr/>
              </a:pPr>
              <a:t>5/9/2014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699653C4-9CC8-4DAF-ACD2-722AEFA446D9}" type="slidenum">
              <a:rPr lang="en-US"/>
              <a:pPr>
                <a:defRPr/>
              </a:pPr>
              <a:t>‹#›</a:t>
            </a:fld>
            <a:endParaRPr lang="en-US"/>
          </a:p>
        </p:txBody>
      </p:sp>
    </p:spTree>
    <p:extLst>
      <p:ext uri="{BB962C8B-B14F-4D97-AF65-F5344CB8AC3E}">
        <p14:creationId xmlns:p14="http://schemas.microsoft.com/office/powerpoint/2010/main" xmlns="" val="2585827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EE66F511-FAFE-4E44-9895-7E0E73AC7507}" type="datetime1">
              <a:rPr lang="en-US"/>
              <a:pPr>
                <a:defRPr/>
              </a:pPr>
              <a:t>5/9/2014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A214E280-4218-4CE0-99C0-7F364BA03DB0}" type="slidenum">
              <a:rPr lang="en-US"/>
              <a:pPr>
                <a:defRPr/>
              </a:pPr>
              <a:t>‹#›</a:t>
            </a:fld>
            <a:endParaRPr lang="en-US"/>
          </a:p>
        </p:txBody>
      </p:sp>
    </p:spTree>
    <p:extLst>
      <p:ext uri="{BB962C8B-B14F-4D97-AF65-F5344CB8AC3E}">
        <p14:creationId xmlns:p14="http://schemas.microsoft.com/office/powerpoint/2010/main" xmlns="" val="16895320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a typeface="+mn-ea"/>
              </a:defRPr>
            </a:lvl1pPr>
          </a:lstStyle>
          <a:p>
            <a:pPr>
              <a:defRPr/>
            </a:pPr>
            <a:fld id="{E6DFB6FA-30DC-4194-8A3A-DFCC1288230B}" type="datetime1">
              <a:rPr lang="en-US"/>
              <a:pPr>
                <a:defRPr/>
              </a:pPr>
              <a:t>5/9/2014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B146DCA5-4563-4F82-98D7-F261F5868366}" type="slidenum">
              <a:rPr lang="en-US"/>
              <a:pPr>
                <a:defRPr/>
              </a:pPr>
              <a:t>‹#›</a:t>
            </a:fld>
            <a:endParaRPr lang="en-US"/>
          </a:p>
        </p:txBody>
      </p:sp>
    </p:spTree>
    <p:extLst>
      <p:ext uri="{BB962C8B-B14F-4D97-AF65-F5344CB8AC3E}">
        <p14:creationId xmlns:p14="http://schemas.microsoft.com/office/powerpoint/2010/main" xmlns="" val="42749523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ea typeface="+mn-ea"/>
              </a:defRPr>
            </a:lvl1pPr>
          </a:lstStyle>
          <a:p>
            <a:pPr>
              <a:defRPr/>
            </a:pPr>
            <a:fld id="{508592AA-AC3B-4C1E-9A82-431AC535FAE1}" type="datetime1">
              <a:rPr lang="en-US"/>
              <a:pPr>
                <a:defRPr/>
              </a:pPr>
              <a:t>5/9/2014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mn-ea"/>
              </a:defRPr>
            </a:lvl1pPr>
          </a:lstStyle>
          <a:p>
            <a:pPr>
              <a:defRPr/>
            </a:pPr>
            <a:fld id="{20B53522-8025-4280-8519-1C6FB1A4043B}" type="slidenum">
              <a:rPr lang="en-US"/>
              <a:pPr>
                <a:defRPr/>
              </a:pPr>
              <a:t>‹#›</a:t>
            </a:fld>
            <a:endParaRPr lang="en-US"/>
          </a:p>
        </p:txBody>
      </p:sp>
    </p:spTree>
    <p:extLst>
      <p:ext uri="{BB962C8B-B14F-4D97-AF65-F5344CB8AC3E}">
        <p14:creationId xmlns:p14="http://schemas.microsoft.com/office/powerpoint/2010/main" xmlns="" val="26138871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ea typeface="+mn-ea"/>
              </a:defRPr>
            </a:lvl1pPr>
          </a:lstStyle>
          <a:p>
            <a:pPr>
              <a:defRPr/>
            </a:pPr>
            <a:fld id="{CAC045B4-4566-47F7-B1E0-50AC942C99BA}" type="datetime1">
              <a:rPr lang="en-US"/>
              <a:pPr>
                <a:defRPr/>
              </a:pPr>
              <a:t>5/9/2014</a:t>
            </a:fld>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9" name="Slide Number Placeholder 5"/>
          <p:cNvSpPr>
            <a:spLocks noGrp="1"/>
          </p:cNvSpPr>
          <p:nvPr>
            <p:ph type="sldNum" sz="quarter" idx="12"/>
          </p:nvPr>
        </p:nvSpPr>
        <p:spPr/>
        <p:txBody>
          <a:bodyPr/>
          <a:lstStyle>
            <a:lvl1pPr>
              <a:defRPr>
                <a:ea typeface="+mn-ea"/>
              </a:defRPr>
            </a:lvl1pPr>
          </a:lstStyle>
          <a:p>
            <a:pPr>
              <a:defRPr/>
            </a:pPr>
            <a:fld id="{AFF0FED4-3AE9-47B5-B1C3-AB8F0448F185}" type="slidenum">
              <a:rPr lang="en-US"/>
              <a:pPr>
                <a:defRPr/>
              </a:pPr>
              <a:t>‹#›</a:t>
            </a:fld>
            <a:endParaRPr lang="en-US"/>
          </a:p>
        </p:txBody>
      </p:sp>
    </p:spTree>
    <p:extLst>
      <p:ext uri="{BB962C8B-B14F-4D97-AF65-F5344CB8AC3E}">
        <p14:creationId xmlns:p14="http://schemas.microsoft.com/office/powerpoint/2010/main" xmlns="" val="8058782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ea typeface="+mn-ea"/>
              </a:defRPr>
            </a:lvl1pPr>
          </a:lstStyle>
          <a:p>
            <a:pPr>
              <a:defRPr/>
            </a:pPr>
            <a:fld id="{93A3EDFB-2560-4E42-8CBE-26EDF489A862}" type="datetime1">
              <a:rPr lang="en-US"/>
              <a:pPr>
                <a:defRPr/>
              </a:pPr>
              <a:t>5/9/2014</a:t>
            </a:fld>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5" name="Slide Number Placeholder 5"/>
          <p:cNvSpPr>
            <a:spLocks noGrp="1"/>
          </p:cNvSpPr>
          <p:nvPr>
            <p:ph type="sldNum" sz="quarter" idx="12"/>
          </p:nvPr>
        </p:nvSpPr>
        <p:spPr/>
        <p:txBody>
          <a:bodyPr/>
          <a:lstStyle>
            <a:lvl1pPr>
              <a:defRPr>
                <a:ea typeface="+mn-ea"/>
              </a:defRPr>
            </a:lvl1pPr>
          </a:lstStyle>
          <a:p>
            <a:pPr>
              <a:defRPr/>
            </a:pPr>
            <a:fld id="{53E4CFE0-E88F-4E83-85AE-4E5B4FE3081C}" type="slidenum">
              <a:rPr lang="en-US"/>
              <a:pPr>
                <a:defRPr/>
              </a:pPr>
              <a:t>‹#›</a:t>
            </a:fld>
            <a:endParaRPr lang="en-US"/>
          </a:p>
        </p:txBody>
      </p:sp>
    </p:spTree>
    <p:extLst>
      <p:ext uri="{BB962C8B-B14F-4D97-AF65-F5344CB8AC3E}">
        <p14:creationId xmlns:p14="http://schemas.microsoft.com/office/powerpoint/2010/main" xmlns="" val="3525819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latin typeface="Franklin Gothic Book"/>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94839975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mn-ea"/>
              </a:defRPr>
            </a:lvl1pPr>
          </a:lstStyle>
          <a:p>
            <a:pPr>
              <a:defRPr/>
            </a:pPr>
            <a:fld id="{7F7812D6-56BD-4E66-B87B-1872ADFEB821}" type="datetime1">
              <a:rPr lang="en-US"/>
              <a:pPr>
                <a:defRPr/>
              </a:pPr>
              <a:t>5/9/2014</a:t>
            </a:fld>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4" name="Slide Number Placeholder 5"/>
          <p:cNvSpPr>
            <a:spLocks noGrp="1"/>
          </p:cNvSpPr>
          <p:nvPr>
            <p:ph type="sldNum" sz="quarter" idx="12"/>
          </p:nvPr>
        </p:nvSpPr>
        <p:spPr/>
        <p:txBody>
          <a:bodyPr/>
          <a:lstStyle>
            <a:lvl1pPr>
              <a:defRPr>
                <a:ea typeface="+mn-ea"/>
              </a:defRPr>
            </a:lvl1pPr>
          </a:lstStyle>
          <a:p>
            <a:pPr>
              <a:defRPr/>
            </a:pPr>
            <a:fld id="{6DD8FB8F-CA9C-4263-9546-6D188E1E44A4}" type="slidenum">
              <a:rPr lang="en-US"/>
              <a:pPr>
                <a:defRPr/>
              </a:pPr>
              <a:t>‹#›</a:t>
            </a:fld>
            <a:endParaRPr lang="en-US"/>
          </a:p>
        </p:txBody>
      </p:sp>
    </p:spTree>
    <p:extLst>
      <p:ext uri="{BB962C8B-B14F-4D97-AF65-F5344CB8AC3E}">
        <p14:creationId xmlns:p14="http://schemas.microsoft.com/office/powerpoint/2010/main" xmlns="" val="9824504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ea typeface="+mn-ea"/>
              </a:defRPr>
            </a:lvl1pPr>
          </a:lstStyle>
          <a:p>
            <a:pPr>
              <a:defRPr/>
            </a:pPr>
            <a:fld id="{BA44A99D-C622-48DE-8655-702FD9A21829}" type="datetime1">
              <a:rPr lang="en-US"/>
              <a:pPr>
                <a:defRPr/>
              </a:pPr>
              <a:t>5/9/2014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mn-ea"/>
              </a:defRPr>
            </a:lvl1pPr>
          </a:lstStyle>
          <a:p>
            <a:pPr>
              <a:defRPr/>
            </a:pPr>
            <a:fld id="{0270C132-8964-4D60-A11F-D5345D4CB6A2}" type="slidenum">
              <a:rPr lang="en-US"/>
              <a:pPr>
                <a:defRPr/>
              </a:pPr>
              <a:t>‹#›</a:t>
            </a:fld>
            <a:endParaRPr lang="en-US"/>
          </a:p>
        </p:txBody>
      </p:sp>
    </p:spTree>
    <p:extLst>
      <p:ext uri="{BB962C8B-B14F-4D97-AF65-F5344CB8AC3E}">
        <p14:creationId xmlns:p14="http://schemas.microsoft.com/office/powerpoint/2010/main" xmlns="" val="26944084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ea typeface="+mn-ea"/>
              </a:defRPr>
            </a:lvl1pPr>
          </a:lstStyle>
          <a:p>
            <a:pPr>
              <a:defRPr/>
            </a:pPr>
            <a:fld id="{80DDFB49-CA2C-4653-ABA8-B5717BE4041D}" type="datetime1">
              <a:rPr lang="en-US"/>
              <a:pPr>
                <a:defRPr/>
              </a:pPr>
              <a:t>5/9/2014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mn-ea"/>
              </a:defRPr>
            </a:lvl1pPr>
          </a:lstStyle>
          <a:p>
            <a:pPr>
              <a:defRPr/>
            </a:pPr>
            <a:fld id="{E9CC5B85-CDE0-4F08-AFD1-FA153F495184}" type="slidenum">
              <a:rPr lang="en-US"/>
              <a:pPr>
                <a:defRPr/>
              </a:pPr>
              <a:t>‹#›</a:t>
            </a:fld>
            <a:endParaRPr lang="en-US"/>
          </a:p>
        </p:txBody>
      </p:sp>
    </p:spTree>
    <p:extLst>
      <p:ext uri="{BB962C8B-B14F-4D97-AF65-F5344CB8AC3E}">
        <p14:creationId xmlns:p14="http://schemas.microsoft.com/office/powerpoint/2010/main" xmlns="" val="33745335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6A2757CA-2C7D-43B8-8A80-7E174EE824B9}" type="datetime1">
              <a:rPr lang="en-US"/>
              <a:pPr>
                <a:defRPr/>
              </a:pPr>
              <a:t>5/9/2014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959173FD-5E4C-428A-8D79-89E25F856E17}" type="slidenum">
              <a:rPr lang="en-US"/>
              <a:pPr>
                <a:defRPr/>
              </a:pPr>
              <a:t>‹#›</a:t>
            </a:fld>
            <a:endParaRPr lang="en-US"/>
          </a:p>
        </p:txBody>
      </p:sp>
    </p:spTree>
    <p:extLst>
      <p:ext uri="{BB962C8B-B14F-4D97-AF65-F5344CB8AC3E}">
        <p14:creationId xmlns:p14="http://schemas.microsoft.com/office/powerpoint/2010/main" xmlns="" val="36617498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mn-ea"/>
              </a:defRPr>
            </a:lvl1pPr>
          </a:lstStyle>
          <a:p>
            <a:pPr>
              <a:defRPr/>
            </a:pPr>
            <a:fld id="{7D0C3E13-7C93-40DC-B77E-4D8487F81CAF}" type="datetime1">
              <a:rPr lang="en-US"/>
              <a:pPr>
                <a:defRPr/>
              </a:pPr>
              <a:t>5/9/2014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mn-ea"/>
              </a:defRPr>
            </a:lvl1pPr>
          </a:lstStyle>
          <a:p>
            <a:pPr>
              <a:defRPr/>
            </a:pPr>
            <a:fld id="{C4543004-1089-4CD5-9800-55282490A887}" type="slidenum">
              <a:rPr lang="en-US"/>
              <a:pPr>
                <a:defRPr/>
              </a:pPr>
              <a:t>‹#›</a:t>
            </a:fld>
            <a:endParaRPr lang="en-US"/>
          </a:p>
        </p:txBody>
      </p:sp>
    </p:spTree>
    <p:extLst>
      <p:ext uri="{BB962C8B-B14F-4D97-AF65-F5344CB8AC3E}">
        <p14:creationId xmlns:p14="http://schemas.microsoft.com/office/powerpoint/2010/main" xmlns="" val="10494163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14680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679067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598859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546762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47594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latin typeface="Franklin Gothic Book"/>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
        <p:nvSpPr>
          <p:cNvPr id="5" name="Content Placeholder 2"/>
          <p:cNvSpPr>
            <a:spLocks noGrp="1"/>
          </p:cNvSpPr>
          <p:nvPr>
            <p:ph sz="half" idx="1"/>
          </p:nvPr>
        </p:nvSpPr>
        <p:spPr>
          <a:xfrm>
            <a:off x="2514607" y="1066800"/>
            <a:ext cx="2514599"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181600" y="1066800"/>
            <a:ext cx="3657600"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2514607" y="3581400"/>
            <a:ext cx="2514599"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181600" y="3581400"/>
            <a:ext cx="3657600"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735546846"/>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49751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76289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93484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213341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223996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313998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en-US"/>
          </a:p>
        </p:txBody>
      </p:sp>
      <p:sp>
        <p:nvSpPr>
          <p:cNvPr id="4" name="Date Placeholder 3"/>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65454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868457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167813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Date Placeholder 4"/>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6935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latin typeface="Franklin Gothic Book"/>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
        <p:nvSpPr>
          <p:cNvPr id="9" name="Content Placeholder 2"/>
          <p:cNvSpPr>
            <a:spLocks noGrp="1"/>
          </p:cNvSpPr>
          <p:nvPr>
            <p:ph sz="half" idx="1"/>
          </p:nvPr>
        </p:nvSpPr>
        <p:spPr>
          <a:xfrm>
            <a:off x="2514600"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694904"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858000" y="3581401"/>
            <a:ext cx="19811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514600"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694904"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858033" y="1295400"/>
            <a:ext cx="1981199"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84215414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7" name="Date Placeholder 6"/>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085289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587262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436499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181129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359312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76836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fld id="{533DBAD4-FBBE-1045-8F18-A4E00205BC61}"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019415-5829-0A47-B9D1-42C47FB408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490623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700956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987725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17802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3"/>
            <a:ext cx="9144000" cy="5143500"/>
          </a:xfrm>
          <a:prstGeom prst="rect">
            <a:avLst/>
          </a:prstGeom>
        </p:spPr>
      </p:pic>
      <p:cxnSp>
        <p:nvCxnSpPr>
          <p:cNvPr id="11" name="Straight Connector 10"/>
          <p:cNvCxnSpPr/>
          <p:nvPr userDrawn="1"/>
        </p:nvCxnSpPr>
        <p:spPr>
          <a:xfrm>
            <a:off x="0" y="5156433"/>
            <a:ext cx="9144000"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5029201"/>
            <a:ext cx="7772400" cy="933451"/>
          </a:xfrm>
        </p:spPr>
        <p:txBody>
          <a:bodyPr anchor="b">
            <a:norm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5816604"/>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cxnSp>
        <p:nvCxnSpPr>
          <p:cNvPr id="13" name="Straight Connector 12"/>
          <p:cNvCxnSpPr/>
          <p:nvPr userDrawn="1"/>
        </p:nvCxnSpPr>
        <p:spPr>
          <a:xfrm flipH="1">
            <a:off x="9088" y="5188975"/>
            <a:ext cx="914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0" y="5164392"/>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53642977"/>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277513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58659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426573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269242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064855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410130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773369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584657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75300841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26089643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38600" y="2438401"/>
            <a:ext cx="4572000" cy="933451"/>
          </a:xfrm>
        </p:spPr>
        <p:txBody>
          <a:bodyPr anchor="b">
            <a:normAutofit/>
          </a:bodyPr>
          <a:lstStyle>
            <a:lvl1pPr algn="r">
              <a:defRPr sz="4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09800" y="3276600"/>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0008861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38600" y="2438401"/>
            <a:ext cx="4572000" cy="933451"/>
          </a:xfrm>
        </p:spPr>
        <p:txBody>
          <a:bodyPr anchor="b">
            <a:normAutofit/>
          </a:bodyPr>
          <a:lstStyle>
            <a:lvl1pPr algn="r">
              <a:defRPr sz="4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09800" y="3276600"/>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75628013"/>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28479179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28969201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35613646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18068892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8084647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16877599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27470514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34544356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73F457C3-E755-544B-8F71-5ADDF386CB45}" type="datetimeFigureOut">
              <a:rPr lang="en-US">
                <a:solidFill>
                  <a:prstClr val="black"/>
                </a:solidFill>
              </a:rPr>
              <a:pPr defTabSz="457200"/>
              <a:t>5/9/2014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33DE70AB-89FD-A44A-A736-598AAAC8481E}"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xmlns="" val="42722454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0581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794473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093601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701123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662845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5889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056660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423388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948056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20512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185252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6593E-6282-D14F-AA5C-6852C3390904}"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CA3EA5-B01F-4A4E-88F6-C2AF01BFEB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91679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No Question Mar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9600" y="274637"/>
            <a:ext cx="8229600" cy="792163"/>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219201"/>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756047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28300207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3436445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8076815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29025216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41898532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2672954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25346604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698207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41408817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642181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947855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1512319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644775"/>
            <a:ext cx="7772400" cy="1470025"/>
          </a:xfrm>
        </p:spPr>
        <p:txBody>
          <a:bodyPr/>
          <a:lstStyle>
            <a:lvl1pPr>
              <a:defRPr>
                <a:latin typeface="+mn-lt"/>
                <a:ea typeface="華康儷中黑" pitchFamily="49" charset="-120"/>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p:nvPicPr>
        <p:blipFill>
          <a:blip r:embed="rId5" cstate="screen"/>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p:nvPicPr>
        <p:blipFill>
          <a:blip r:embed="rId6" cstate="screen"/>
          <a:srcRect/>
          <a:stretch>
            <a:fillRect/>
          </a:stretch>
        </p:blipFill>
        <p:spPr bwMode="auto">
          <a:xfrm>
            <a:off x="-812800" y="-730249"/>
            <a:ext cx="3657600" cy="645459"/>
          </a:xfrm>
          <a:prstGeom prst="rect">
            <a:avLst/>
          </a:prstGeom>
          <a:noFill/>
        </p:spPr>
      </p:pic>
      <p:sp>
        <p:nvSpPr>
          <p:cNvPr id="16" name="Rectangle 15"/>
          <p:cNvSpPr/>
          <p:nvPr/>
        </p:nvSpPr>
        <p:spPr>
          <a:xfrm>
            <a:off x="5257800" y="5410200"/>
            <a:ext cx="3810000" cy="246221"/>
          </a:xfrm>
          <a:prstGeom prst="rect">
            <a:avLst/>
          </a:prstGeom>
        </p:spPr>
        <p:txBody>
          <a:bodyPr wrap="square">
            <a:spAutoFit/>
          </a:bodyPr>
          <a:lstStyle/>
          <a:p>
            <a:pPr algn="r"/>
            <a:r>
              <a:rPr lang="en-US" sz="1000" dirty="0">
                <a:solidFill>
                  <a:prstClr val="black"/>
                </a:solidFill>
              </a:rPr>
              <a:t>Copyright©2014 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extLst>
      <p:ext uri="{BB962C8B-B14F-4D97-AF65-F5344CB8AC3E}">
        <p14:creationId xmlns:p14="http://schemas.microsoft.com/office/powerpoint/2010/main" xmlns="" val="2384459466"/>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5"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16"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447800"/>
            <a:ext cx="9149267" cy="5410200"/>
          </a:xfrm>
          <a:prstGeom prst="rect">
            <a:avLst/>
          </a:prstGeom>
          <a:noFill/>
        </p:spPr>
      </p:pic>
      <p:sp>
        <p:nvSpPr>
          <p:cNvPr id="2" name="Title 1"/>
          <p:cNvSpPr>
            <a:spLocks noGrp="1"/>
          </p:cNvSpPr>
          <p:nvPr>
            <p:ph type="title"/>
          </p:nvPr>
        </p:nvSpPr>
        <p:spPr>
          <a:xfrm>
            <a:off x="457200" y="152400"/>
            <a:ext cx="8229600" cy="1143000"/>
          </a:xfrm>
        </p:spPr>
        <p:txBody>
          <a:bodyPr/>
          <a:lstStyle>
            <a:lvl1pPr>
              <a:defRPr>
                <a:solidFill>
                  <a:schemeClr val="bg1"/>
                </a:solidFill>
                <a:latin typeface="+mn-lt"/>
                <a:ea typeface="華康儷中黑" pitchFamily="49" charset="-120"/>
              </a:defRPr>
            </a:lvl1pPr>
          </a:lstStyle>
          <a:p>
            <a:r>
              <a:rPr lang="en-US" smtClean="0"/>
              <a:t>Click to edit Master title style</a:t>
            </a:r>
            <a:endParaRPr lang="en-US" dirty="0"/>
          </a:p>
        </p:txBody>
      </p:sp>
      <p:sp>
        <p:nvSpPr>
          <p:cNvPr id="11" name="Rectangle 10"/>
          <p:cNvSpPr/>
          <p:nvPr/>
        </p:nvSpPr>
        <p:spPr>
          <a:xfrm>
            <a:off x="0" y="14478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 name="Content Placeholder 2"/>
          <p:cNvSpPr>
            <a:spLocks noGrp="1"/>
          </p:cNvSpPr>
          <p:nvPr>
            <p:ph idx="1"/>
          </p:nvPr>
        </p:nvSpPr>
        <p:spPr>
          <a:xfrm>
            <a:off x="457200" y="1798637"/>
            <a:ext cx="8229600" cy="4525963"/>
          </a:xfrm>
        </p:spPr>
        <p:txBody>
          <a:bodyPr>
            <a:normAutofit/>
          </a:bodyPr>
          <a:lstStyle>
            <a:lvl1pPr>
              <a:defRPr sz="2400">
                <a:latin typeface="+mn-lt"/>
                <a:ea typeface="華康儷中黑" pitchFamily="49" charset="-120"/>
              </a:defRPr>
            </a:lvl1pPr>
            <a:lvl2pPr>
              <a:defRPr sz="2400">
                <a:latin typeface="+mn-lt"/>
                <a:ea typeface="華康儷中黑" pitchFamily="49" charset="-120"/>
              </a:defRPr>
            </a:lvl2pPr>
            <a:lvl3pPr>
              <a:defRPr sz="2400">
                <a:latin typeface="+mn-lt"/>
                <a:ea typeface="華康儷中黑" pitchFamily="49" charset="-120"/>
              </a:defRPr>
            </a:lvl3pPr>
            <a:lvl4pPr>
              <a:defRPr sz="2400">
                <a:latin typeface="+mn-lt"/>
                <a:ea typeface="華康儷中黑" pitchFamily="49" charset="-120"/>
              </a:defRPr>
            </a:lvl4pPr>
            <a:lvl5pPr>
              <a:defRPr sz="2400">
                <a:latin typeface="+mn-lt"/>
                <a:ea typeface="華康儷中黑" pitchFamily="49" charset="-12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
        <p:nvSpPr>
          <p:cNvPr id="14" name="Rectangle 13"/>
          <p:cNvSpPr/>
          <p:nvPr/>
        </p:nvSpPr>
        <p:spPr>
          <a:xfrm>
            <a:off x="5181600" y="6535579"/>
            <a:ext cx="3886200" cy="246221"/>
          </a:xfrm>
          <a:prstGeom prst="rect">
            <a:avLst/>
          </a:prstGeom>
        </p:spPr>
        <p:txBody>
          <a:bodyPr wrap="square">
            <a:spAutoFit/>
          </a:bodyPr>
          <a:lstStyle/>
          <a:p>
            <a:pPr algn="r"/>
            <a:r>
              <a:rPr lang="en-US" sz="1000" dirty="0">
                <a:solidFill>
                  <a:prstClr val="black"/>
                </a:solidFill>
              </a:rPr>
              <a:t>Copyright©2014 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pic>
        <p:nvPicPr>
          <p:cNvPr id="18"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28600" y="6477000"/>
            <a:ext cx="1143001" cy="241210"/>
          </a:xfrm>
          <a:prstGeom prst="rect">
            <a:avLst/>
          </a:prstGeom>
          <a:noFill/>
          <a:ln w="9525">
            <a:noFill/>
            <a:miter lim="800000"/>
            <a:headEnd/>
            <a:tailEnd/>
          </a:ln>
          <a:effectLst/>
        </p:spPr>
      </p:pic>
    </p:spTree>
    <p:extLst>
      <p:ext uri="{BB962C8B-B14F-4D97-AF65-F5344CB8AC3E}">
        <p14:creationId xmlns:p14="http://schemas.microsoft.com/office/powerpoint/2010/main" xmlns="" val="2300768191"/>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375510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577676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95827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37383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35409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4202192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93359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78164400"/>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56473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523833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p:nvPicPr>
        <p:blipFill>
          <a:blip r:embed="rId2" cstate="screen"/>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p:nvPicPr>
        <p:blipFill>
          <a:blip r:embed="rId3" cstate="screen">
            <a:lum bright="70000" contrast="-70000"/>
          </a:blip>
          <a:srcRect/>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p:nvPicPr>
        <p:blipFill>
          <a:blip r:embed="rId5" cstate="screen"/>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p:nvPicPr>
        <p:blipFill>
          <a:blip r:embed="rId6" cstate="screen"/>
          <a:srcRect/>
          <a:stretch>
            <a:fillRect/>
          </a:stretch>
        </p:blipFill>
        <p:spPr bwMode="auto">
          <a:xfrm>
            <a:off x="-812800" y="-730249"/>
            <a:ext cx="3657600" cy="645459"/>
          </a:xfrm>
          <a:prstGeom prst="rect">
            <a:avLst/>
          </a:prstGeom>
          <a:noFill/>
        </p:spPr>
      </p:pic>
      <p:sp>
        <p:nvSpPr>
          <p:cNvPr id="16" name="Rectangle 15"/>
          <p:cNvSpPr/>
          <p:nvPr/>
        </p:nvSpPr>
        <p:spPr>
          <a:xfrm>
            <a:off x="5257800" y="5410200"/>
            <a:ext cx="3810000" cy="246221"/>
          </a:xfrm>
          <a:prstGeom prst="rect">
            <a:avLst/>
          </a:prstGeom>
        </p:spPr>
        <p:txBody>
          <a:bodyPr wrap="square">
            <a:spAutoFit/>
          </a:bodyPr>
          <a:lstStyle/>
          <a:p>
            <a:pPr algn="r"/>
            <a:r>
              <a:rPr lang="en-US" sz="1000" dirty="0">
                <a:solidFill>
                  <a:prstClr val="black"/>
                </a:solidFill>
              </a:rPr>
              <a:t>Copyright©2014 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extLst>
      <p:ext uri="{BB962C8B-B14F-4D97-AF65-F5344CB8AC3E}">
        <p14:creationId xmlns:p14="http://schemas.microsoft.com/office/powerpoint/2010/main" xmlns="" val="3314708958"/>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3"/>
            <a:ext cx="9144000" cy="5143500"/>
          </a:xfrm>
          <a:prstGeom prst="rect">
            <a:avLst/>
          </a:prstGeom>
        </p:spPr>
      </p:pic>
      <p:cxnSp>
        <p:nvCxnSpPr>
          <p:cNvPr id="11" name="Straight Connector 10"/>
          <p:cNvCxnSpPr/>
          <p:nvPr userDrawn="1"/>
        </p:nvCxnSpPr>
        <p:spPr>
          <a:xfrm>
            <a:off x="0" y="5156433"/>
            <a:ext cx="9144000"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5029201"/>
            <a:ext cx="7772400" cy="933451"/>
          </a:xfrm>
        </p:spPr>
        <p:txBody>
          <a:bodyPr anchor="b">
            <a:norm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5816604"/>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cxnSp>
        <p:nvCxnSpPr>
          <p:cNvPr id="13" name="Straight Connector 12"/>
          <p:cNvCxnSpPr/>
          <p:nvPr userDrawn="1"/>
        </p:nvCxnSpPr>
        <p:spPr>
          <a:xfrm flipH="1">
            <a:off x="9088" y="5188975"/>
            <a:ext cx="914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0" y="5164392"/>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7852184"/>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38600" y="2438401"/>
            <a:ext cx="4572000" cy="933451"/>
          </a:xfrm>
        </p:spPr>
        <p:txBody>
          <a:bodyPr anchor="b">
            <a:normAutofit/>
          </a:bodyPr>
          <a:lstStyle>
            <a:lvl1pPr algn="r">
              <a:defRPr sz="4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09800" y="3276600"/>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6399419"/>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779939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obj" preserve="1">
  <p:cSld name="No Question Mar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9600" y="274637"/>
            <a:ext cx="8229600" cy="792163"/>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219201"/>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327602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495031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20519031"/>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59108" y="4167189"/>
            <a:ext cx="62087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859108" y="2667001"/>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20704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59108" y="4167189"/>
            <a:ext cx="62087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859108" y="2667001"/>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5360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912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461926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0" y="1265237"/>
            <a:ext cx="3048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4600" y="1981201"/>
            <a:ext cx="304800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790002" y="1265237"/>
            <a:ext cx="304919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90002" y="1981201"/>
            <a:ext cx="3049198"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750763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826076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75898451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49"/>
            <a:ext cx="2057400" cy="1162051"/>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0" y="273146"/>
            <a:ext cx="426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14600" y="1435104"/>
            <a:ext cx="2057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263354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56882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8000" y="381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8000" y="51356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4029107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814991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8268409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38996785"/>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7" y="1066800"/>
            <a:ext cx="2514599"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181600" y="1066800"/>
            <a:ext cx="3657600"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2514607" y="3581400"/>
            <a:ext cx="2514599"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181600" y="3581400"/>
            <a:ext cx="3657600"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47164085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912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554735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600"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694904"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858000" y="3581401"/>
            <a:ext cx="19811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514600"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694904"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858033" y="1295400"/>
            <a:ext cx="1981199"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09603860"/>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653894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32375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1377002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217689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49468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4701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2306815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49716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11026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0" y="1265237"/>
            <a:ext cx="3048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4600" y="1981201"/>
            <a:ext cx="304800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790002" y="1265237"/>
            <a:ext cx="304919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90002" y="1981201"/>
            <a:ext cx="3049198"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301898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211094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1349F-E12A-9D44-84A9-3A0EFB4823F8}"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881A99-59C8-A341-B247-D2B0826780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862455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ounded Rectangle 5"/>
          <p:cNvSpPr/>
          <p:nvPr userDrawn="1"/>
        </p:nvSpPr>
        <p:spPr>
          <a:xfrm>
            <a:off x="6705600" y="-381000"/>
            <a:ext cx="2133600" cy="76200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63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p:txBody>
          <a:bodyPr>
            <a:scene3d>
              <a:camera prst="perspectiveFront"/>
              <a:lightRig rig="threePt" dir="t"/>
            </a:scene3d>
            <a:sp3d/>
          </a:bodyPr>
          <a:lstStyle/>
          <a:p>
            <a:r>
              <a:rPr lang="en-US" dirty="0" smtClean="0"/>
              <a:t>Click to edit Master title style</a:t>
            </a:r>
            <a:endParaRPr lang="en-US" dirty="0"/>
          </a:p>
        </p:txBody>
      </p:sp>
      <p:sp>
        <p:nvSpPr>
          <p:cNvPr id="3" name="Content Placeholder 2"/>
          <p:cNvSpPr>
            <a:spLocks noGrp="1"/>
          </p:cNvSpPr>
          <p:nvPr>
            <p:ph idx="1"/>
          </p:nvPr>
        </p:nvSpPr>
        <p:spPr>
          <a:xfrm>
            <a:off x="512786" y="1412875"/>
            <a:ext cx="4059214" cy="5256213"/>
          </a:xfrm>
        </p:spPr>
        <p:txBody>
          <a:bodyPr/>
          <a:lstStyle>
            <a:lvl1pPr>
              <a:buFont typeface="Courier New" pitchFamily="49" charset="0"/>
              <a:buChar char="o"/>
              <a:defRPr sz="2400" baseline="0"/>
            </a:lvl1pPr>
            <a:lvl2pPr>
              <a:buFont typeface="Courier New" pitchFamily="49" charset="0"/>
              <a:buChar char="o"/>
              <a:defRPr sz="2000" b="0" baseline="0"/>
            </a:lvl2pPr>
            <a:lvl3pPr>
              <a:buFont typeface="Courier New" pitchFamily="49" charset="0"/>
              <a:buChar char="o"/>
              <a:defRPr sz="1800" baseline="0"/>
            </a:lvl3pPr>
            <a:lvl4pPr>
              <a:buFont typeface="Courier New" pitchFamily="49" charset="0"/>
              <a:buChar char="o"/>
              <a:defRPr sz="1600" baseline="0"/>
            </a:lvl4pPr>
            <a:lvl5pPr>
              <a:buFont typeface="Courier New" pitchFamily="49" charset="0"/>
              <a:buChar char="o"/>
              <a:defRPr sz="14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5"/>
          <p:cNvSpPr>
            <a:spLocks noGrp="1"/>
          </p:cNvSpPr>
          <p:nvPr>
            <p:ph sz="quarter" idx="4"/>
          </p:nvPr>
        </p:nvSpPr>
        <p:spPr>
          <a:xfrm>
            <a:off x="4643438" y="1428736"/>
            <a:ext cx="4041775" cy="5286412"/>
          </a:xfrm>
        </p:spPr>
        <p:txBody>
          <a:bodyPr/>
          <a:lstStyle>
            <a:lvl1pPr>
              <a:buFont typeface="Courier New" pitchFamily="49" charset="0"/>
              <a:buChar char="o"/>
              <a:defRPr sz="2400"/>
            </a:lvl1pPr>
            <a:lvl2pPr>
              <a:buFont typeface="Courier New" pitchFamily="49" charset="0"/>
              <a:buChar char="o"/>
              <a:defRPr sz="2000"/>
            </a:lvl2pPr>
            <a:lvl3pPr>
              <a:buFont typeface="Courier New" pitchFamily="49" charset="0"/>
              <a:buChar char="o"/>
              <a:defRPr sz="1800"/>
            </a:lvl3pPr>
            <a:lvl4pPr>
              <a:buFont typeface="Courier New" pitchFamily="49" charset="0"/>
              <a:buChar char="o"/>
              <a:defRPr sz="1600"/>
            </a:lvl4pPr>
            <a:lvl5pPr>
              <a:buFont typeface="Courier New" pitchFamily="49" charset="0"/>
              <a:buChar char="o"/>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2"/>
          <p:cNvSpPr>
            <a:spLocks noGrp="1"/>
          </p:cNvSpPr>
          <p:nvPr>
            <p:ph type="body" sz="quarter" idx="10"/>
          </p:nvPr>
        </p:nvSpPr>
        <p:spPr>
          <a:xfrm>
            <a:off x="6715140" y="71416"/>
            <a:ext cx="2143140" cy="285750"/>
          </a:xfrm>
        </p:spPr>
        <p:txBody>
          <a:bodyPr/>
          <a:lstStyle>
            <a:lvl1pPr algn="ctr">
              <a:buNone/>
              <a:defRPr sz="1200">
                <a:latin typeface="+mj-lt"/>
              </a:defRPr>
            </a:lvl1pPr>
            <a:lvl2pPr algn="ctr">
              <a:defRPr sz="1200">
                <a:latin typeface="+mj-lt"/>
              </a:defRPr>
            </a:lvl2pPr>
            <a:lvl3pPr algn="ctr">
              <a:defRPr sz="1200">
                <a:latin typeface="+mj-lt"/>
              </a:defRPr>
            </a:lvl3pPr>
            <a:lvl4pPr algn="ctr">
              <a:defRPr sz="1200">
                <a:latin typeface="+mj-lt"/>
              </a:defRPr>
            </a:lvl4pPr>
            <a:lvl5pPr algn="ctr">
              <a:defRPr sz="1200">
                <a:latin typeface="+mj-lt"/>
              </a:defRPr>
            </a:lvl5pPr>
          </a:lstStyle>
          <a:p>
            <a:pPr lvl="0"/>
            <a:r>
              <a:rPr lang="en-US" smtClean="0"/>
              <a:t>Click to edit Master text styles</a:t>
            </a:r>
          </a:p>
        </p:txBody>
      </p:sp>
    </p:spTree>
    <p:extLst>
      <p:ext uri="{BB962C8B-B14F-4D97-AF65-F5344CB8AC3E}">
        <p14:creationId xmlns:p14="http://schemas.microsoft.com/office/powerpoint/2010/main" xmlns="" val="3308237552"/>
      </p:ext>
    </p:extLst>
  </p:cSld>
  <p:clrMapOvr>
    <a:masterClrMapping/>
  </p:clrMapOvr>
  <p:transition>
    <p:fade thruBlk="1"/>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a:xfrm>
            <a:off x="6705600" y="-381000"/>
            <a:ext cx="2133600" cy="76200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63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p:txBody>
          <a:bodyPr>
            <a:scene3d>
              <a:camera prst="perspectiveFront"/>
              <a:lightRig rig="threePt" dir="t"/>
            </a:scene3d>
            <a:sp3d/>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Courier New" pitchFamily="49" charset="0"/>
              <a:buChar char="o"/>
              <a:defRPr baseline="0">
                <a:latin typeface="Arial" pitchFamily="34" charset="0"/>
              </a:defRPr>
            </a:lvl1pPr>
            <a:lvl2pPr>
              <a:buFont typeface="Courier New" pitchFamily="49" charset="0"/>
              <a:buChar char="o"/>
              <a:defRPr baseline="0">
                <a:latin typeface="Arial" pitchFamily="34" charset="0"/>
              </a:defRPr>
            </a:lvl2pPr>
            <a:lvl3pPr>
              <a:buFont typeface="Courier New" pitchFamily="49" charset="0"/>
              <a:buChar char="o"/>
              <a:defRPr baseline="0">
                <a:latin typeface="Arial" pitchFamily="34" charset="0"/>
              </a:defRPr>
            </a:lvl3pPr>
            <a:lvl4pPr>
              <a:buFont typeface="Courier New" pitchFamily="49" charset="0"/>
              <a:buChar char="o"/>
              <a:defRPr baseline="0">
                <a:latin typeface="Arial" pitchFamily="34" charset="0"/>
              </a:defRPr>
            </a:lvl4pPr>
            <a:lvl5pPr>
              <a:buFont typeface="Courier New" pitchFamily="49" charset="0"/>
              <a:buChar char="o"/>
              <a:defRPr baseline="0">
                <a:latin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a:spLocks noGrp="1"/>
          </p:cNvSpPr>
          <p:nvPr>
            <p:ph type="body" sz="quarter" idx="10"/>
          </p:nvPr>
        </p:nvSpPr>
        <p:spPr>
          <a:xfrm>
            <a:off x="6715140" y="71416"/>
            <a:ext cx="2143140" cy="285750"/>
          </a:xfrm>
        </p:spPr>
        <p:txBody>
          <a:bodyPr/>
          <a:lstStyle>
            <a:lvl1pPr algn="ctr">
              <a:buNone/>
              <a:defRPr sz="1200">
                <a:latin typeface="+mj-lt"/>
              </a:defRPr>
            </a:lvl1pPr>
            <a:lvl2pPr algn="ctr">
              <a:defRPr sz="1200">
                <a:latin typeface="+mj-lt"/>
              </a:defRPr>
            </a:lvl2pPr>
            <a:lvl3pPr algn="ctr">
              <a:defRPr sz="1200">
                <a:latin typeface="+mj-lt"/>
              </a:defRPr>
            </a:lvl3pPr>
            <a:lvl4pPr algn="ctr">
              <a:defRPr sz="1200">
                <a:latin typeface="+mj-lt"/>
              </a:defRPr>
            </a:lvl4pPr>
            <a:lvl5pPr algn="ctr">
              <a:defRPr sz="1200">
                <a:latin typeface="+mj-lt"/>
              </a:defRPr>
            </a:lvl5pPr>
          </a:lstStyle>
          <a:p>
            <a:pPr lvl="0"/>
            <a:r>
              <a:rPr lang="en-US" smtClean="0"/>
              <a:t>Click to edit Master text styles</a:t>
            </a:r>
          </a:p>
        </p:txBody>
      </p:sp>
    </p:spTree>
    <p:extLst>
      <p:ext uri="{BB962C8B-B14F-4D97-AF65-F5344CB8AC3E}">
        <p14:creationId xmlns:p14="http://schemas.microsoft.com/office/powerpoint/2010/main" xmlns="" val="2216931169"/>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22272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25299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5063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49"/>
            <a:ext cx="2057400" cy="1162051"/>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0" y="273146"/>
            <a:ext cx="426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14600" y="1435104"/>
            <a:ext cx="2057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29924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56882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8000" y="381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8000" y="51356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5336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0622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88023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45907314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7" y="1066800"/>
            <a:ext cx="2514599"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181600" y="1066800"/>
            <a:ext cx="3657600"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2514607" y="3581400"/>
            <a:ext cx="2514599"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181600" y="3581400"/>
            <a:ext cx="3657600"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9896286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600"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694904"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858000" y="3581401"/>
            <a:ext cx="19811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514600"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694904"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858033" y="1295400"/>
            <a:ext cx="1981199"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52735084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3"/>
            <a:ext cx="9144000" cy="5143500"/>
          </a:xfrm>
          <a:prstGeom prst="rect">
            <a:avLst/>
          </a:prstGeom>
        </p:spPr>
      </p:pic>
      <p:cxnSp>
        <p:nvCxnSpPr>
          <p:cNvPr id="11" name="Straight Connector 10"/>
          <p:cNvCxnSpPr/>
          <p:nvPr userDrawn="1"/>
        </p:nvCxnSpPr>
        <p:spPr>
          <a:xfrm>
            <a:off x="0" y="5156433"/>
            <a:ext cx="9144000"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5029201"/>
            <a:ext cx="7772400" cy="933451"/>
          </a:xfrm>
        </p:spPr>
        <p:txBody>
          <a:bodyPr anchor="b">
            <a:norm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5816604"/>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cxnSp>
        <p:nvCxnSpPr>
          <p:cNvPr id="13" name="Straight Connector 12"/>
          <p:cNvCxnSpPr/>
          <p:nvPr userDrawn="1"/>
        </p:nvCxnSpPr>
        <p:spPr>
          <a:xfrm flipH="1">
            <a:off x="9088" y="5188975"/>
            <a:ext cx="914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0" y="5164392"/>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6792159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38600" y="2438401"/>
            <a:ext cx="4572000" cy="933451"/>
          </a:xfrm>
        </p:spPr>
        <p:txBody>
          <a:bodyPr anchor="b">
            <a:normAutofit/>
          </a:bodyPr>
          <a:lstStyle>
            <a:lvl1pPr algn="r">
              <a:defRPr sz="4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09800" y="3276600"/>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5250637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4758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No Question Mar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9600" y="274637"/>
            <a:ext cx="8229600" cy="792163"/>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219201"/>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399248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No Question Mar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9600" y="274637"/>
            <a:ext cx="8229600" cy="792163"/>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219201"/>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6120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35561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9229540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59108" y="4167189"/>
            <a:ext cx="62087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859108" y="2667001"/>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54629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912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23366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0" y="1265237"/>
            <a:ext cx="3048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4600" y="1981201"/>
            <a:ext cx="304800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790002" y="1265237"/>
            <a:ext cx="304919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90002" y="1981201"/>
            <a:ext cx="3049198"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59872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46570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01297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49"/>
            <a:ext cx="2057400" cy="1162051"/>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0" y="273146"/>
            <a:ext cx="426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14600" y="1435104"/>
            <a:ext cx="2057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06711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56882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8000" y="381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8000" y="51356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4030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436768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94409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44844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90115399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7" y="1066800"/>
            <a:ext cx="2514599"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181600" y="1066800"/>
            <a:ext cx="3657600"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2514607" y="3581400"/>
            <a:ext cx="2514599"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181600" y="3581400"/>
            <a:ext cx="3657600"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44693983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600"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694904"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858000" y="3581401"/>
            <a:ext cx="19811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514600"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694904"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858033" y="1295400"/>
            <a:ext cx="1981199"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52470432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3"/>
            <a:ext cx="9144000" cy="5143500"/>
          </a:xfrm>
          <a:prstGeom prst="rect">
            <a:avLst/>
          </a:prstGeom>
        </p:spPr>
      </p:pic>
      <p:cxnSp>
        <p:nvCxnSpPr>
          <p:cNvPr id="11" name="Straight Connector 10"/>
          <p:cNvCxnSpPr/>
          <p:nvPr userDrawn="1"/>
        </p:nvCxnSpPr>
        <p:spPr>
          <a:xfrm>
            <a:off x="0" y="5156433"/>
            <a:ext cx="9144000"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5029201"/>
            <a:ext cx="7772400" cy="933451"/>
          </a:xfrm>
        </p:spPr>
        <p:txBody>
          <a:bodyPr anchor="b">
            <a:norm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38400" y="5816604"/>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cxnSp>
        <p:nvCxnSpPr>
          <p:cNvPr id="13" name="Straight Connector 12"/>
          <p:cNvCxnSpPr/>
          <p:nvPr userDrawn="1"/>
        </p:nvCxnSpPr>
        <p:spPr>
          <a:xfrm flipH="1">
            <a:off x="9088" y="5188975"/>
            <a:ext cx="914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0" y="5164392"/>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8049254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38600" y="2438401"/>
            <a:ext cx="4572000" cy="933451"/>
          </a:xfrm>
        </p:spPr>
        <p:txBody>
          <a:bodyPr anchor="b">
            <a:normAutofit/>
          </a:bodyPr>
          <a:lstStyle>
            <a:lvl1pPr algn="r">
              <a:defRPr sz="4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09800" y="3276600"/>
            <a:ext cx="6400800" cy="685800"/>
          </a:xfrm>
        </p:spPr>
        <p:txBody>
          <a:bodyPr>
            <a:norm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6106697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266089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No Question Mar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09600" y="274637"/>
            <a:ext cx="8229600" cy="792163"/>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219201"/>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688074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572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286787743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2429436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59108" y="4167189"/>
            <a:ext cx="62087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859108" y="2667001"/>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63130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912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16043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0" y="1265237"/>
            <a:ext cx="3048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4600" y="1981201"/>
            <a:ext cx="304800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790002" y="1265237"/>
            <a:ext cx="304919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90002" y="1981201"/>
            <a:ext cx="3049198"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78060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0917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235799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49"/>
            <a:ext cx="2057400" cy="1162051"/>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0" y="273146"/>
            <a:ext cx="426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14600" y="1435104"/>
            <a:ext cx="20574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893317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56882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8000" y="3810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8000" y="513566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737635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71412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5/9/2014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9598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59108" y="4167189"/>
            <a:ext cx="62087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859108" y="2667001"/>
            <a:ext cx="62087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275561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495800" y="15240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23622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2004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0386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05656320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7" y="1066800"/>
            <a:ext cx="2514599"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181600" y="1066800"/>
            <a:ext cx="3657600"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2514607" y="3581400"/>
            <a:ext cx="2514599"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181600" y="3581400"/>
            <a:ext cx="3657600"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16147851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600"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694904" y="3581401"/>
            <a:ext cx="1981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858000" y="3581401"/>
            <a:ext cx="19811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514600"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694904" y="1295400"/>
            <a:ext cx="19812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858033" y="1295400"/>
            <a:ext cx="1981199"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50626261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1956857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28866567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1966344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6212254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8" name="Footer Placeholder 7"/>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9" name="Slide Number Placeholder 8"/>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3907159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4" name="Footer Placeholder 3"/>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5" name="Slide Number Placeholder 4"/>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3301226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3" name="Footer Placeholder 2"/>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4" name="Slide Number Placeholder 3"/>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2089679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91200" y="1219201"/>
            <a:ext cx="30480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4161352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2174963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6" name="Footer Placeholder 5"/>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7" name="Slide Number Placeholder 6"/>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1726112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23107798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a:defRPr>
            </a:lvl1pPr>
          </a:lstStyle>
          <a:p>
            <a:fld id="{08166C97-7288-2343-82B1-34ED0E7E0891}" type="datetimeFigureOut">
              <a:rPr lang="en-US" smtClean="0">
                <a:solidFill>
                  <a:srgbClr val="DDDEDD">
                    <a:tint val="75000"/>
                  </a:srgbClr>
                </a:solidFill>
              </a: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D837332C-2CA8-034B-9E4A-FF02D791F70D}" type="slidenum">
              <a:rPr lang="en-US" smtClean="0">
                <a:solidFill>
                  <a:srgbClr val="DDDEDD">
                    <a:tint val="75000"/>
                  </a:srgbClr>
                </a:solidFill>
              </a:rPr>
              <a:pPr/>
              <a:t>‹#›</a:t>
            </a:fld>
            <a:endParaRPr lang="en-US" dirty="0">
              <a:solidFill>
                <a:srgbClr val="DDDEDD">
                  <a:tint val="75000"/>
                </a:srgbClr>
              </a:solidFill>
            </a:endParaRPr>
          </a:p>
        </p:txBody>
      </p:sp>
    </p:spTree>
    <p:extLst>
      <p:ext uri="{BB962C8B-B14F-4D97-AF65-F5344CB8AC3E}">
        <p14:creationId xmlns:p14="http://schemas.microsoft.com/office/powerpoint/2010/main" xmlns="" val="1453016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9030AE-AAD8-4CCF-97C4-4728AA347ECB}"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515B57E-2813-438E-97F1-7B124C6D03E2}"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34957933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483A5F-7D67-432F-A1D3-F807A625827C}"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82979CA-D0E4-49EB-BC5D-47E1446654A1}"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2018189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6B52F57-74AE-4313-AB3E-012153678487}"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C6DE07E-F489-4C1A-AA2B-AA486E74FEAE}"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37718218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B5E60A6-7E87-472B-9704-DABE5704463A}"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DC3D924-A4C4-4BAA-A2B6-DBE2896C8121}"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3215278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EDB0B72-9A29-4449-B69B-D5753BBBB59F}"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2546A073-19EB-4FD5-8479-F4A087AE4BFC}"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18179793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B209F4E-23F2-4638-9745-9393D5DC9618}"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C60D-D45F-4FB2-B373-095E05EA15EC}"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26347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0" y="1265237"/>
            <a:ext cx="30480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4600" y="1981201"/>
            <a:ext cx="3048000"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790002" y="1265237"/>
            <a:ext cx="304919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90002" y="1981201"/>
            <a:ext cx="3049198"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latin typeface="Franklin Gothic Book"/>
              </a:rPr>
              <a:pPr/>
              <a:t>5/9/2014</a:t>
            </a:fld>
            <a:endParaRPr lang="en-US" dirty="0">
              <a:solidFill>
                <a:prstClr val="black">
                  <a:tint val="75000"/>
                </a:prstClr>
              </a:solidFill>
              <a:latin typeface="Franklin Gothic Book"/>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Tree>
    <p:extLst>
      <p:ext uri="{BB962C8B-B14F-4D97-AF65-F5344CB8AC3E}">
        <p14:creationId xmlns:p14="http://schemas.microsoft.com/office/powerpoint/2010/main" xmlns="" val="12800099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A3D004-0FA3-450E-82A5-79EA53C67780}"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190A7FFC-717D-4B10-A4D3-8C728D937BD3}"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4172649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F8E757-09AD-4C9F-A13F-2561738E07DF}"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827C3D8-09E8-48B6-AB65-1EAA25D7DEA7}"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801453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4E0B9C-2328-45D8-B18A-A7D7CC36B670}"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1F287-5817-445D-8C45-8607809EDF01}"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4135321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24AD10-87EC-464A-B653-E9D7CA0B1472}"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41DD07B-9F93-4B40-9221-C43B0002F430}"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474345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299BD8-1C15-4AF5-8555-DE07F6CAE1D8}" type="datetimeFigureOut">
              <a:rPr lang="en-US">
                <a:solidFill>
                  <a:srgbClr val="DDDEDD">
                    <a:tint val="75000"/>
                  </a:srgbClr>
                </a:solidFill>
              </a:rPr>
              <a:pPr>
                <a:defRPr/>
              </a:pPr>
              <a:t>5/9/2014</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2EA2017-5EA2-4FBB-A2EC-EBC3D98DAE25}"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31134026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31068448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444376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18283578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38019956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5/9/2014</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xmlns="" val="4167789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0.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1.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image" Target="../media/image13.png"/><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1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5.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6.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7.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18.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19.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image" Target="../media/image1.jpe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19" Type="http://schemas.openxmlformats.org/officeDocument/2006/relationships/theme" Target="../theme/theme20.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1.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image" Target="../media/image1.jpe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9.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screen">
            <a:extLst>
              <a:ext uri="{28A0092B-C50C-407E-A947-70E740481C1C}">
                <a14:useLocalDpi xmlns:a14="http://schemas.microsoft.com/office/drawing/2010/main" xmlns="" val="0"/>
              </a:ext>
            </a:extLst>
          </a:blip>
          <a:stretch>
            <a:fillRect/>
          </a:stretch>
        </p:blipFill>
        <p:spPr>
          <a:xfrm>
            <a:off x="0" y="0"/>
            <a:ext cx="2381250" cy="6858000"/>
          </a:xfrm>
          <a:prstGeom prst="rect">
            <a:avLst/>
          </a:prstGeom>
        </p:spPr>
      </p:pic>
      <p:sp>
        <p:nvSpPr>
          <p:cNvPr id="2" name="Title Placeholder 1"/>
          <p:cNvSpPr>
            <a:spLocks noGrp="1"/>
          </p:cNvSpPr>
          <p:nvPr>
            <p:ph type="title"/>
          </p:nvPr>
        </p:nvSpPr>
        <p:spPr>
          <a:xfrm>
            <a:off x="2514600" y="274637"/>
            <a:ext cx="6324600" cy="7921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14600" y="1219201"/>
            <a:ext cx="63246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latin typeface="Franklin Gothic Book"/>
                <a:cs typeface="Arial" pitchFamily="34" charset="0"/>
              </a:rPr>
              <a:pPr/>
              <a:t>5/9/2014</a:t>
            </a:fld>
            <a:endParaRPr lang="en-US" dirty="0">
              <a:solidFill>
                <a:prstClr val="black">
                  <a:tint val="75000"/>
                </a:prstClr>
              </a:solidFill>
              <a:latin typeface="Franklin Gothic Book"/>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Franklin Gothic Book"/>
              <a:cs typeface="Arial"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latin typeface="Franklin Gothic Book"/>
                <a:cs typeface="Arial" pitchFamily="34" charset="0"/>
              </a:rPr>
              <a:pPr/>
              <a:t>‹#›</a:t>
            </a:fld>
            <a:endParaRPr lang="en-US" dirty="0">
              <a:solidFill>
                <a:prstClr val="black">
                  <a:tint val="75000"/>
                </a:prstClr>
              </a:solidFill>
              <a:latin typeface="Franklin Gothic Book"/>
              <a:cs typeface="Arial" pitchFamily="34" charset="0"/>
            </a:endParaRPr>
          </a:p>
        </p:txBody>
      </p:sp>
      <p:cxnSp>
        <p:nvCxnSpPr>
          <p:cNvPr id="10" name="Straight Connector 9"/>
          <p:cNvCxnSpPr/>
          <p:nvPr userDrawn="1"/>
        </p:nvCxnSpPr>
        <p:spPr>
          <a:xfrm>
            <a:off x="2390058"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416278" y="0"/>
            <a:ext cx="0" cy="68580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34734656"/>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Lst>
  <p:timing>
    <p:tnLst>
      <p:par>
        <p:cTn id="1" dur="indefinite" restart="never" nodeType="tmRoot"/>
      </p:par>
    </p:tnLst>
  </p:timing>
  <p:txStyles>
    <p:titleStyle>
      <a:lvl1pPr algn="l" defTabSz="914400" rtl="0" eaLnBrk="1" latinLnBrk="0" hangingPunct="1">
        <a:spcBef>
          <a:spcPct val="0"/>
        </a:spcBef>
        <a:buNone/>
        <a:defRPr sz="3600" b="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73504539"/>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u="none">
                <a:solidFill>
                  <a:srgbClr val="FFFFFF"/>
                </a:solidFill>
                <a:latin typeface="+mn-lt"/>
                <a:ea typeface="ＭＳ Ｐゴシック" pitchFamily="-80" charset="-128"/>
                <a:cs typeface="+mn-cs"/>
              </a:defRPr>
            </a:lvl1pPr>
          </a:lstStyle>
          <a:p>
            <a:pPr>
              <a:defRPr/>
            </a:pPr>
            <a:endParaRPr lang="en-US"/>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u="none">
                <a:solidFill>
                  <a:srgbClr val="FFFFFF"/>
                </a:solidFill>
                <a:latin typeface="+mn-lt"/>
                <a:ea typeface="ＭＳ Ｐゴシック" pitchFamily="-80" charset="-128"/>
                <a:cs typeface="+mn-cs"/>
              </a:defRPr>
            </a:lvl1pPr>
          </a:lstStyle>
          <a:p>
            <a:pPr>
              <a:defRPr/>
            </a:pPr>
            <a:endParaRPr lang="en-US"/>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FFFFFF"/>
                </a:solidFill>
                <a:latin typeface="Calibri" charset="0"/>
                <a:ea typeface="MS PGothic" charset="0"/>
                <a:cs typeface="MS PGothic" charset="0"/>
              </a:defRPr>
            </a:lvl1pPr>
          </a:lstStyle>
          <a:p>
            <a:pPr fontAlgn="base">
              <a:spcBef>
                <a:spcPct val="0"/>
              </a:spcBef>
              <a:spcAft>
                <a:spcPct val="0"/>
              </a:spcAft>
              <a:defRPr/>
            </a:pPr>
            <a:fld id="{6E58A475-EBDD-4AE5-B4D2-EB4078B03880}" type="slidenum">
              <a:rPr lang="en-US"/>
              <a:pPr fontAlgn="base">
                <a:spcBef>
                  <a:spcPct val="0"/>
                </a:spcBef>
                <a:spcAft>
                  <a:spcPct val="0"/>
                </a:spcAft>
                <a:defRPr/>
              </a:pPr>
              <a:t>‹#›</a:t>
            </a:fld>
            <a:endParaRPr lang="en-US"/>
          </a:p>
        </p:txBody>
      </p:sp>
      <p:pic>
        <p:nvPicPr>
          <p:cNvPr id="7175" name="Picture 6" descr="Shop.comPoweredbyMHK_White_PNG.png"/>
          <p:cNvPicPr>
            <a:picLocks noChangeAspect="1"/>
          </p:cNvPicPr>
          <p:nvPr userDrawn="1"/>
        </p:nvPicPr>
        <p:blipFill>
          <a:blip r:embed="rId15" cstate="screen"/>
          <a:srcRect/>
          <a:stretch>
            <a:fillRect/>
          </a:stretch>
        </p:blipFill>
        <p:spPr bwMode="auto">
          <a:xfrm>
            <a:off x="7239000" y="6400800"/>
            <a:ext cx="1828800" cy="385763"/>
          </a:xfrm>
          <a:prstGeom prst="rect">
            <a:avLst/>
          </a:prstGeom>
          <a:noFill/>
          <a:ln w="9525">
            <a:noFill/>
            <a:miter lim="800000"/>
            <a:headEnd/>
            <a:tailEnd/>
          </a:ln>
        </p:spPr>
      </p:pic>
    </p:spTree>
    <p:extLst>
      <p:ext uri="{BB962C8B-B14F-4D97-AF65-F5344CB8AC3E}">
        <p14:creationId xmlns:p14="http://schemas.microsoft.com/office/powerpoint/2010/main" xmlns="" val="3244776743"/>
      </p:ext>
    </p:extLst>
  </p:cSld>
  <p:clrMap bg1="dk2" tx1="lt1" bg2="dk1" tx2="lt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2"/>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2"/>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2"/>
          </a:solidFill>
          <a:latin typeface="Calibri" pitchFamily="34" charset="0"/>
          <a:ea typeface="MS PGothic" pitchFamily="34"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CCFF66"/>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FF66"/>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CCFF66"/>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FF66"/>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MS PGothic" pitchFamily="34" charset="-128"/>
              </a:defRPr>
            </a:lvl1pPr>
          </a:lstStyle>
          <a:p>
            <a:pPr fontAlgn="base">
              <a:spcBef>
                <a:spcPct val="0"/>
              </a:spcBef>
              <a:spcAft>
                <a:spcPct val="0"/>
              </a:spcAft>
              <a:defRPr/>
            </a:pPr>
            <a:fld id="{F8EB3652-CF54-4AFF-9EF8-555136CEE229}" type="datetime1">
              <a:rPr lang="en-US">
                <a:cs typeface="Arial" pitchFamily="34" charset="0"/>
              </a:rPr>
              <a:pPr fontAlgn="base">
                <a:spcBef>
                  <a:spcPct val="0"/>
                </a:spcBef>
                <a:spcAft>
                  <a:spcPct val="0"/>
                </a:spcAft>
                <a:defRPr/>
              </a:pPr>
              <a:t>5/9/2014</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MS PGothic" pitchFamily="34" charset="-128"/>
              </a:defRPr>
            </a:lvl1pPr>
          </a:lstStyle>
          <a:p>
            <a:pPr fontAlgn="base">
              <a:spcBef>
                <a:spcPct val="0"/>
              </a:spcBef>
              <a:spcAft>
                <a:spcPct val="0"/>
              </a:spcAft>
              <a:defRPr/>
            </a:pPr>
            <a:fld id="{B35F65FF-D2C6-477B-8448-DC29123EEA6F}"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xmlns="" val="424536677"/>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772CA3-431C-4039-9011-F0BA2A09FD6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3C74D-66E9-4AEC-A462-165DB762E9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6199051"/>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TW"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33DBAD4-FBBE-1045-8F18-A4E00205BC61}" type="datetimeFigureOut">
              <a:rPr lang="en-US" smtClean="0">
                <a:solidFill>
                  <a:prstClr val="black">
                    <a:tint val="75000"/>
                  </a:prstClr>
                </a:solidFill>
              </a:rPr>
              <a:pPr defTabSz="457200"/>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7019415-5829-0A47-B9D1-42C47FB4084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xmlns="" val="3062708763"/>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6312C-C4A0-4855-B5C2-7BC9F7A2E279}"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F0DA7-E17A-4B7B-9291-B9607809BB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78240697"/>
      </p:ext>
    </p:extLst>
  </p:cSld>
  <p:clrMap bg1="lt1" tx1="dk1" bg2="lt2" tx2="dk2" accent1="accent1" accent2="accent2" accent3="accent3" accent4="accent4" accent5="accent5" accent6="accent6" hlink="hlink" folHlink="folHlink"/>
  <p:sldLayoutIdLst>
    <p:sldLayoutId id="2147484616" r:id="rId1"/>
    <p:sldLayoutId id="2147484617" r:id="rId2"/>
    <p:sldLayoutId id="2147484618" r:id="rId3"/>
    <p:sldLayoutId id="2147484619" r:id="rId4"/>
    <p:sldLayoutId id="2147484620" r:id="rId5"/>
    <p:sldLayoutId id="2147484621" r:id="rId6"/>
    <p:sldLayoutId id="2147484622" r:id="rId7"/>
    <p:sldLayoutId id="2147484623" r:id="rId8"/>
    <p:sldLayoutId id="2147484624" r:id="rId9"/>
    <p:sldLayoutId id="2147484625" r:id="rId10"/>
    <p:sldLayoutId id="21474846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042" y="106068"/>
            <a:ext cx="8229600" cy="815449"/>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0042" y="1105728"/>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93555017"/>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iming>
    <p:tnLst>
      <p:par>
        <p:cTn id="1" dur="indefinite" restart="never" nodeType="tmRoot"/>
      </p:par>
    </p:tnLst>
  </p:timing>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BA6593E-6282-D14F-AA5C-6852C3390904}" type="datetimeFigureOut">
              <a:rPr lang="en-US" smtClean="0">
                <a:solidFill>
                  <a:prstClr val="black">
                    <a:tint val="75000"/>
                  </a:prstClr>
                </a:solidFill>
              </a:rPr>
              <a:pPr defTabSz="457200"/>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BCA3EA5-B01F-4A4E-88F6-C2AF01BFEB4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xmlns="" val="1184393384"/>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5/9/2014</a:t>
            </a:fld>
            <a:endParaRPr lang="en-US">
              <a:solidFill>
                <a:srgbClr val="DDDEDD">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DDDED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a:solidFill>
                <a:srgbClr val="DDDEDD">
                  <a:tint val="75000"/>
                </a:srgbClr>
              </a:solidFill>
            </a:endParaRPr>
          </a:p>
        </p:txBody>
      </p:sp>
    </p:spTree>
    <p:extLst>
      <p:ext uri="{BB962C8B-B14F-4D97-AF65-F5344CB8AC3E}">
        <p14:creationId xmlns:p14="http://schemas.microsoft.com/office/powerpoint/2010/main" xmlns="" val="542224330"/>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37350579"/>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screen">
            <a:extLst>
              <a:ext uri="{28A0092B-C50C-407E-A947-70E740481C1C}">
                <a14:useLocalDpi xmlns:a14="http://schemas.microsoft.com/office/drawing/2010/main" xmlns="" val="0"/>
              </a:ext>
            </a:extLst>
          </a:blip>
          <a:stretch>
            <a:fillRect/>
          </a:stretch>
        </p:blipFill>
        <p:spPr>
          <a:xfrm>
            <a:off x="0" y="0"/>
            <a:ext cx="2381250" cy="6858000"/>
          </a:xfrm>
          <a:prstGeom prst="rect">
            <a:avLst/>
          </a:prstGeom>
        </p:spPr>
      </p:pic>
      <p:sp>
        <p:nvSpPr>
          <p:cNvPr id="2" name="Title Placeholder 1"/>
          <p:cNvSpPr>
            <a:spLocks noGrp="1"/>
          </p:cNvSpPr>
          <p:nvPr>
            <p:ph type="title"/>
          </p:nvPr>
        </p:nvSpPr>
        <p:spPr>
          <a:xfrm>
            <a:off x="2514600" y="274637"/>
            <a:ext cx="6324600" cy="7921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14600" y="1219201"/>
            <a:ext cx="63246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cs typeface="Arial" pitchFamily="34" charset="0"/>
              </a:rPr>
              <a:pPr/>
              <a:t>5/9/2014</a:t>
            </a:fld>
            <a:endParaRPr lang="en-US" dirty="0">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cs typeface="Arial" pitchFamily="34" charset="0"/>
              </a:rPr>
              <a:pPr/>
              <a:t>‹#›</a:t>
            </a:fld>
            <a:endParaRPr lang="en-US" dirty="0">
              <a:solidFill>
                <a:prstClr val="black">
                  <a:tint val="75000"/>
                </a:prstClr>
              </a:solidFill>
              <a:cs typeface="Arial" pitchFamily="34" charset="0"/>
            </a:endParaRPr>
          </a:p>
        </p:txBody>
      </p:sp>
      <p:cxnSp>
        <p:nvCxnSpPr>
          <p:cNvPr id="10" name="Straight Connector 9"/>
          <p:cNvCxnSpPr/>
          <p:nvPr userDrawn="1"/>
        </p:nvCxnSpPr>
        <p:spPr>
          <a:xfrm>
            <a:off x="2390058"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416278" y="0"/>
            <a:ext cx="0" cy="68580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99556191"/>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 id="2147484385" r:id="rId13"/>
    <p:sldLayoutId id="2147484386" r:id="rId14"/>
    <p:sldLayoutId id="2147484387" r:id="rId15"/>
    <p:sldLayoutId id="2147484388" r:id="rId16"/>
    <p:sldLayoutId id="2147484389" r:id="rId17"/>
    <p:sldLayoutId id="2147484390" r:id="rId18"/>
  </p:sldLayoutIdLst>
  <p:timing>
    <p:tnLst>
      <p:par>
        <p:cTn id="1" dur="indefinite" restart="never" nodeType="tmRoot"/>
      </p:par>
    </p:tnLst>
  </p:timing>
  <p:txStyles>
    <p:titleStyle>
      <a:lvl1pPr algn="l" defTabSz="914400" rtl="0" eaLnBrk="1" latinLnBrk="0" hangingPunct="1">
        <a:spcBef>
          <a:spcPct val="0"/>
        </a:spcBef>
        <a:buNone/>
        <a:defRPr sz="3600" b="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screen">
            <a:extLst>
              <a:ext uri="{28A0092B-C50C-407E-A947-70E740481C1C}">
                <a14:useLocalDpi xmlns:a14="http://schemas.microsoft.com/office/drawing/2010/main" xmlns=""/>
              </a:ext>
            </a:extLst>
          </a:blip>
          <a:stretch>
            <a:fillRect/>
          </a:stretch>
        </p:blipFill>
        <p:spPr>
          <a:xfrm>
            <a:off x="0" y="0"/>
            <a:ext cx="2381250" cy="6858000"/>
          </a:xfrm>
          <a:prstGeom prst="rect">
            <a:avLst/>
          </a:prstGeom>
        </p:spPr>
      </p:pic>
      <p:sp>
        <p:nvSpPr>
          <p:cNvPr id="2" name="Title Placeholder 1"/>
          <p:cNvSpPr>
            <a:spLocks noGrp="1"/>
          </p:cNvSpPr>
          <p:nvPr>
            <p:ph type="title"/>
          </p:nvPr>
        </p:nvSpPr>
        <p:spPr>
          <a:xfrm>
            <a:off x="2514600" y="274637"/>
            <a:ext cx="6324600" cy="7921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14600" y="1219201"/>
            <a:ext cx="63246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cs typeface="Arial" pitchFamily="34" charset="0"/>
              </a:rPr>
              <a:pPr/>
              <a:t>5/9/2014</a:t>
            </a:fld>
            <a:endParaRPr lang="en-US" dirty="0">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cs typeface="Arial" pitchFamily="34" charset="0"/>
              </a:rPr>
              <a:pPr/>
              <a:t>‹#›</a:t>
            </a:fld>
            <a:endParaRPr lang="en-US" dirty="0">
              <a:solidFill>
                <a:prstClr val="black">
                  <a:tint val="75000"/>
                </a:prstClr>
              </a:solidFill>
              <a:cs typeface="Arial" pitchFamily="34" charset="0"/>
            </a:endParaRPr>
          </a:p>
        </p:txBody>
      </p:sp>
      <p:cxnSp>
        <p:nvCxnSpPr>
          <p:cNvPr id="10" name="Straight Connector 9"/>
          <p:cNvCxnSpPr/>
          <p:nvPr userDrawn="1"/>
        </p:nvCxnSpPr>
        <p:spPr>
          <a:xfrm>
            <a:off x="2390058"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416278" y="0"/>
            <a:ext cx="0" cy="68580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41348138"/>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 id="2147484700" r:id="rId12"/>
    <p:sldLayoutId id="2147484701" r:id="rId13"/>
    <p:sldLayoutId id="2147484702" r:id="rId14"/>
    <p:sldLayoutId id="2147484703" r:id="rId15"/>
    <p:sldLayoutId id="2147484704" r:id="rId16"/>
    <p:sldLayoutId id="2147484705" r:id="rId17"/>
    <p:sldLayoutId id="2147484706" r:id="rId18"/>
  </p:sldLayoutIdLst>
  <p:timing>
    <p:tnLst>
      <p:par>
        <p:cTn id="1" dur="indefinite" restart="never" nodeType="tmRoot"/>
      </p:par>
    </p:tnLst>
  </p:timing>
  <p:txStyles>
    <p:titleStyle>
      <a:lvl1pPr algn="l" defTabSz="914400" rtl="0" eaLnBrk="1" latinLnBrk="0" hangingPunct="1">
        <a:spcBef>
          <a:spcPct val="0"/>
        </a:spcBef>
        <a:buNone/>
        <a:defRPr sz="3600" b="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110F-3F4E-48D9-B8AA-5D0E825AFDBA}" type="datetime1">
              <a:rPr lang="en-US" smtClean="0">
                <a:solidFill>
                  <a:prstClr val="black">
                    <a:tint val="75000"/>
                  </a:prstClr>
                </a:solidFill>
                <a:ea typeface="新細明體" pitchFamily="18" charset="-120"/>
              </a:rPr>
              <a:pPr/>
              <a:t>5/9/2014</a:t>
            </a:fld>
            <a:endParaRPr lang="en-US">
              <a:solidFill>
                <a:prstClr val="black">
                  <a:tint val="75000"/>
                </a:prstClr>
              </a:solidFill>
              <a:ea typeface="新細明體" pitchFamily="18" charset="-12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新細明體" pitchFamily="18" charset="-12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7A59-36E2-48B9-B146-C1E59501F63F}" type="slidenum">
              <a:rPr lang="en-US" smtClean="0">
                <a:solidFill>
                  <a:prstClr val="black">
                    <a:tint val="75000"/>
                  </a:prstClr>
                </a:solidFill>
                <a:ea typeface="新細明體" pitchFamily="18" charset="-120"/>
              </a:rPr>
              <a:pPr/>
              <a:t>‹#›</a:t>
            </a:fld>
            <a:endParaRPr lang="en-US">
              <a:solidFill>
                <a:prstClr val="black">
                  <a:tint val="75000"/>
                </a:prstClr>
              </a:solidFill>
              <a:ea typeface="新細明體" pitchFamily="18" charset="-120"/>
            </a:endParaRPr>
          </a:p>
        </p:txBody>
      </p:sp>
    </p:spTree>
    <p:extLst>
      <p:ext uri="{BB962C8B-B14F-4D97-AF65-F5344CB8AC3E}">
        <p14:creationId xmlns:p14="http://schemas.microsoft.com/office/powerpoint/2010/main" xmlns="" val="1868734426"/>
      </p:ext>
    </p:extLst>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 id="2147484719" r:id="rId12"/>
    <p:sldLayoutId id="2147484720"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screen">
            <a:extLst>
              <a:ext uri="{28A0092B-C50C-407E-A947-70E740481C1C}">
                <a14:useLocalDpi xmlns:a14="http://schemas.microsoft.com/office/drawing/2010/main" xmlns="" val="0"/>
              </a:ext>
            </a:extLst>
          </a:blip>
          <a:stretch>
            <a:fillRect/>
          </a:stretch>
        </p:blipFill>
        <p:spPr>
          <a:xfrm>
            <a:off x="0" y="0"/>
            <a:ext cx="2381250" cy="6858000"/>
          </a:xfrm>
          <a:prstGeom prst="rect">
            <a:avLst/>
          </a:prstGeom>
        </p:spPr>
      </p:pic>
      <p:sp>
        <p:nvSpPr>
          <p:cNvPr id="2" name="Title Placeholder 1"/>
          <p:cNvSpPr>
            <a:spLocks noGrp="1"/>
          </p:cNvSpPr>
          <p:nvPr>
            <p:ph type="title"/>
          </p:nvPr>
        </p:nvSpPr>
        <p:spPr>
          <a:xfrm>
            <a:off x="2514600" y="274637"/>
            <a:ext cx="6324600" cy="7921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14600" y="1219201"/>
            <a:ext cx="63246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cs typeface="Arial" pitchFamily="34" charset="0"/>
              </a:rPr>
              <a:pPr/>
              <a:t>5/9/2014</a:t>
            </a:fld>
            <a:endParaRPr lang="en-US" dirty="0">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cs typeface="Arial" pitchFamily="34" charset="0"/>
              </a:rPr>
              <a:pPr/>
              <a:t>‹#›</a:t>
            </a:fld>
            <a:endParaRPr lang="en-US" dirty="0">
              <a:solidFill>
                <a:prstClr val="black">
                  <a:tint val="75000"/>
                </a:prstClr>
              </a:solidFill>
              <a:cs typeface="Arial" pitchFamily="34" charset="0"/>
            </a:endParaRPr>
          </a:p>
        </p:txBody>
      </p:sp>
      <p:cxnSp>
        <p:nvCxnSpPr>
          <p:cNvPr id="10" name="Straight Connector 9"/>
          <p:cNvCxnSpPr/>
          <p:nvPr userDrawn="1"/>
        </p:nvCxnSpPr>
        <p:spPr>
          <a:xfrm>
            <a:off x="2390058"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416278" y="0"/>
            <a:ext cx="0" cy="68580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22574420"/>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 id="2147484409" r:id="rId18"/>
  </p:sldLayoutIdLst>
  <p:timing>
    <p:tnLst>
      <p:par>
        <p:cTn id="1" dur="indefinite" restart="never" nodeType="tmRoot"/>
      </p:par>
    </p:tnLst>
  </p:timing>
  <p:txStyles>
    <p:titleStyle>
      <a:lvl1pPr algn="l" defTabSz="914400" rtl="0" eaLnBrk="1" latinLnBrk="0" hangingPunct="1">
        <a:spcBef>
          <a:spcPct val="0"/>
        </a:spcBef>
        <a:buNone/>
        <a:defRPr sz="3600" b="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screen">
            <a:extLst>
              <a:ext uri="{28A0092B-C50C-407E-A947-70E740481C1C}">
                <a14:useLocalDpi xmlns:a14="http://schemas.microsoft.com/office/drawing/2010/main" xmlns="" val="0"/>
              </a:ext>
            </a:extLst>
          </a:blip>
          <a:stretch>
            <a:fillRect/>
          </a:stretch>
        </p:blipFill>
        <p:spPr>
          <a:xfrm>
            <a:off x="0" y="0"/>
            <a:ext cx="2381250" cy="6858000"/>
          </a:xfrm>
          <a:prstGeom prst="rect">
            <a:avLst/>
          </a:prstGeom>
        </p:spPr>
      </p:pic>
      <p:sp>
        <p:nvSpPr>
          <p:cNvPr id="2" name="Title Placeholder 1"/>
          <p:cNvSpPr>
            <a:spLocks noGrp="1"/>
          </p:cNvSpPr>
          <p:nvPr>
            <p:ph type="title"/>
          </p:nvPr>
        </p:nvSpPr>
        <p:spPr>
          <a:xfrm>
            <a:off x="2514600" y="274637"/>
            <a:ext cx="6324600" cy="7921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14600" y="1219201"/>
            <a:ext cx="63246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cs typeface="Arial" pitchFamily="34" charset="0"/>
              </a:rPr>
              <a:pPr/>
              <a:t>5/9/2014</a:t>
            </a:fld>
            <a:endParaRPr lang="en-US" dirty="0">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cs typeface="Arial" pitchFamily="34" charset="0"/>
              </a:rPr>
              <a:pPr/>
              <a:t>‹#›</a:t>
            </a:fld>
            <a:endParaRPr lang="en-US" dirty="0">
              <a:solidFill>
                <a:prstClr val="black">
                  <a:tint val="75000"/>
                </a:prstClr>
              </a:solidFill>
              <a:cs typeface="Arial" pitchFamily="34" charset="0"/>
            </a:endParaRPr>
          </a:p>
        </p:txBody>
      </p:sp>
      <p:cxnSp>
        <p:nvCxnSpPr>
          <p:cNvPr id="10" name="Straight Connector 9"/>
          <p:cNvCxnSpPr/>
          <p:nvPr userDrawn="1"/>
        </p:nvCxnSpPr>
        <p:spPr>
          <a:xfrm>
            <a:off x="2390058"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416278" y="0"/>
            <a:ext cx="0" cy="68580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94215199"/>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 id="2147484427" r:id="rId17"/>
    <p:sldLayoutId id="2147484428" r:id="rId18"/>
  </p:sldLayoutIdLst>
  <p:timing>
    <p:tnLst>
      <p:par>
        <p:cTn id="1" dur="indefinite" restart="never" nodeType="tmRoot"/>
      </p:par>
    </p:tnLst>
  </p:timing>
  <p:txStyles>
    <p:titleStyle>
      <a:lvl1pPr algn="l" defTabSz="914400" rtl="0" eaLnBrk="1" latinLnBrk="0" hangingPunct="1">
        <a:spcBef>
          <a:spcPct val="0"/>
        </a:spcBef>
        <a:buNone/>
        <a:defRPr sz="3600" b="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pPr defTabSz="457200"/>
            <a:fld id="{08166C97-7288-2343-82B1-34ED0E7E0891}" type="datetimeFigureOut">
              <a:rPr lang="en-US" smtClean="0">
                <a:solidFill>
                  <a:srgbClr val="DDDEDD">
                    <a:tint val="75000"/>
                  </a:srgbClr>
                </a:solidFill>
              </a:rPr>
              <a:pPr defTabSz="457200"/>
              <a:t>5/9/2014</a:t>
            </a:fld>
            <a:endParaRPr lang="en-US" dirty="0">
              <a:solidFill>
                <a:srgbClr val="DDDEDD">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pPr defTabSz="457200"/>
            <a:endParaRPr lang="en-US" dirty="0">
              <a:solidFill>
                <a:srgbClr val="DDDED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defTabSz="457200"/>
            <a:fld id="{D837332C-2CA8-034B-9E4A-FF02D791F70D}" type="slidenum">
              <a:rPr lang="en-US" smtClean="0">
                <a:solidFill>
                  <a:srgbClr val="DDDEDD">
                    <a:tint val="75000"/>
                  </a:srgbClr>
                </a:solidFill>
              </a:rPr>
              <a:pPr defTabSz="457200"/>
              <a:t>‹#›</a:t>
            </a:fld>
            <a:endParaRPr lang="en-US" dirty="0">
              <a:solidFill>
                <a:srgbClr val="DDDEDD">
                  <a:tint val="75000"/>
                </a:srgbClr>
              </a:solidFill>
            </a:endParaRPr>
          </a:p>
        </p:txBody>
      </p:sp>
    </p:spTree>
    <p:extLst>
      <p:ext uri="{BB962C8B-B14F-4D97-AF65-F5344CB8AC3E}">
        <p14:creationId xmlns:p14="http://schemas.microsoft.com/office/powerpoint/2010/main" xmlns="" val="2772652383"/>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dirty="0" smtClean="0"/>
              <a:t>Click to edit Master text styles</a:t>
            </a:r>
          </a:p>
          <a:p>
            <a:pPr lvl="1"/>
            <a:r>
              <a:rPr lang="en-US" altLang="zh-TW" dirty="0" smtClean="0"/>
              <a:t>Second level</a:t>
            </a:r>
          </a:p>
          <a:p>
            <a:pPr lvl="2"/>
            <a:r>
              <a:rPr lang="en-US" altLang="zh-TW" dirty="0" smtClean="0"/>
              <a:t>Third level</a:t>
            </a:r>
          </a:p>
          <a:p>
            <a:pPr lvl="3"/>
            <a:r>
              <a:rPr lang="en-US" altLang="zh-TW" dirty="0" smtClean="0"/>
              <a:t>Fourth level</a:t>
            </a:r>
          </a:p>
          <a:p>
            <a:pPr lvl="4"/>
            <a:r>
              <a:rPr lang="en-US" altLang="zh-TW"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儷黑 Pro"/>
                <a:ea typeface="+mn-ea"/>
              </a:defRPr>
            </a:lvl1pPr>
          </a:lstStyle>
          <a:p>
            <a:pPr defTabSz="457200">
              <a:defRPr/>
            </a:pPr>
            <a:fld id="{9D5CDA34-69C6-4686-8CDA-0134598C7441}" type="datetimeFigureOut">
              <a:rPr lang="en-US">
                <a:solidFill>
                  <a:srgbClr val="DDDEDD">
                    <a:tint val="75000"/>
                  </a:srgbClr>
                </a:solidFill>
              </a:rPr>
              <a:pPr defTabSz="457200">
                <a:defRPr/>
              </a:pPr>
              <a:t>5/9/2014</a:t>
            </a:fld>
            <a:endParaRPr lang="en-US" dirty="0">
              <a:solidFill>
                <a:srgbClr val="DDDEDD">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儷黑 Pro"/>
                <a:ea typeface="+mn-ea"/>
              </a:defRPr>
            </a:lvl1pPr>
          </a:lstStyle>
          <a:p>
            <a:pPr defTabSz="457200">
              <a:defRPr/>
            </a:pPr>
            <a:endParaRPr lang="en-US">
              <a:solidFill>
                <a:srgbClr val="DDDED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儷黑 Pro"/>
                <a:ea typeface="+mn-ea"/>
              </a:defRPr>
            </a:lvl1pPr>
          </a:lstStyle>
          <a:p>
            <a:pPr defTabSz="457200">
              <a:defRPr/>
            </a:pPr>
            <a:fld id="{04463663-1AC9-472E-99F6-7169310CC8C8}" type="slidenum">
              <a:rPr lang="en-US">
                <a:solidFill>
                  <a:srgbClr val="DDDEDD">
                    <a:tint val="75000"/>
                  </a:srgbClr>
                </a:solidFill>
              </a:rPr>
              <a:pPr defTabSz="457200">
                <a:defRPr/>
              </a:pPr>
              <a:t>‹#›</a:t>
            </a:fld>
            <a:endParaRPr lang="en-US" dirty="0">
              <a:solidFill>
                <a:srgbClr val="DDDEDD">
                  <a:tint val="75000"/>
                </a:srgbClr>
              </a:solidFill>
            </a:endParaRPr>
          </a:p>
        </p:txBody>
      </p:sp>
    </p:spTree>
    <p:extLst>
      <p:ext uri="{BB962C8B-B14F-4D97-AF65-F5344CB8AC3E}">
        <p14:creationId xmlns:p14="http://schemas.microsoft.com/office/powerpoint/2010/main" xmlns="" val="2163952433"/>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儷黑 Pro"/>
          <a:ea typeface="儷黑 Pro"/>
          <a:cs typeface="+mj-cs"/>
        </a:defRPr>
      </a:lvl1pPr>
      <a:lvl2pPr algn="ctr" defTabSz="457200" rtl="0" eaLnBrk="0" fontAlgn="base" hangingPunct="0">
        <a:spcBef>
          <a:spcPct val="0"/>
        </a:spcBef>
        <a:spcAft>
          <a:spcPct val="0"/>
        </a:spcAft>
        <a:defRPr sz="4400">
          <a:solidFill>
            <a:schemeClr val="tx1"/>
          </a:solidFill>
          <a:latin typeface="儷黑 Pro"/>
        </a:defRPr>
      </a:lvl2pPr>
      <a:lvl3pPr algn="ctr" defTabSz="457200" rtl="0" eaLnBrk="0" fontAlgn="base" hangingPunct="0">
        <a:spcBef>
          <a:spcPct val="0"/>
        </a:spcBef>
        <a:spcAft>
          <a:spcPct val="0"/>
        </a:spcAft>
        <a:defRPr sz="4400">
          <a:solidFill>
            <a:schemeClr val="tx1"/>
          </a:solidFill>
          <a:latin typeface="儷黑 Pro"/>
        </a:defRPr>
      </a:lvl3pPr>
      <a:lvl4pPr algn="ctr" defTabSz="457200" rtl="0" eaLnBrk="0" fontAlgn="base" hangingPunct="0">
        <a:spcBef>
          <a:spcPct val="0"/>
        </a:spcBef>
        <a:spcAft>
          <a:spcPct val="0"/>
        </a:spcAft>
        <a:defRPr sz="4400">
          <a:solidFill>
            <a:schemeClr val="tx1"/>
          </a:solidFill>
          <a:latin typeface="儷黑 Pro"/>
        </a:defRPr>
      </a:lvl4pPr>
      <a:lvl5pPr algn="ctr" defTabSz="457200" rtl="0" eaLnBrk="0" fontAlgn="base" hangingPunct="0">
        <a:spcBef>
          <a:spcPct val="0"/>
        </a:spcBef>
        <a:spcAft>
          <a:spcPct val="0"/>
        </a:spcAft>
        <a:defRPr sz="4400">
          <a:solidFill>
            <a:schemeClr val="tx1"/>
          </a:solidFill>
          <a:latin typeface="儷黑 Pro"/>
        </a:defRPr>
      </a:lvl5pPr>
      <a:lvl6pPr marL="457200" algn="ctr" defTabSz="457200" rtl="0" fontAlgn="base">
        <a:spcBef>
          <a:spcPct val="0"/>
        </a:spcBef>
        <a:spcAft>
          <a:spcPct val="0"/>
        </a:spcAft>
        <a:defRPr sz="4400">
          <a:solidFill>
            <a:schemeClr val="tx1"/>
          </a:solidFill>
          <a:latin typeface="儷黑 Pro"/>
        </a:defRPr>
      </a:lvl6pPr>
      <a:lvl7pPr marL="914400" algn="ctr" defTabSz="457200" rtl="0" fontAlgn="base">
        <a:spcBef>
          <a:spcPct val="0"/>
        </a:spcBef>
        <a:spcAft>
          <a:spcPct val="0"/>
        </a:spcAft>
        <a:defRPr sz="4400">
          <a:solidFill>
            <a:schemeClr val="tx1"/>
          </a:solidFill>
          <a:latin typeface="儷黑 Pro"/>
        </a:defRPr>
      </a:lvl7pPr>
      <a:lvl8pPr marL="1371600" algn="ctr" defTabSz="457200" rtl="0" fontAlgn="base">
        <a:spcBef>
          <a:spcPct val="0"/>
        </a:spcBef>
        <a:spcAft>
          <a:spcPct val="0"/>
        </a:spcAft>
        <a:defRPr sz="4400">
          <a:solidFill>
            <a:schemeClr val="tx1"/>
          </a:solidFill>
          <a:latin typeface="儷黑 Pro"/>
        </a:defRPr>
      </a:lvl8pPr>
      <a:lvl9pPr marL="1828800" algn="ctr" defTabSz="457200" rtl="0" fontAlgn="base">
        <a:spcBef>
          <a:spcPct val="0"/>
        </a:spcBef>
        <a:spcAft>
          <a:spcPct val="0"/>
        </a:spcAft>
        <a:defRPr sz="4400">
          <a:solidFill>
            <a:schemeClr val="tx1"/>
          </a:solidFill>
          <a:latin typeface="儷黑 Pro"/>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儷黑 Pro"/>
          <a:ea typeface="儷黑 Pro"/>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儷黑 Pro"/>
          <a:ea typeface="儷黑 Pro"/>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儷黑 Pro"/>
          <a:ea typeface="儷黑 Pro"/>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儷黑 Pro"/>
          <a:ea typeface="儷黑 Pro"/>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儷黑 Pro"/>
          <a:ea typeface="儷黑 Pro"/>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儷黑 Pro"/>
              </a:defRPr>
            </a:lvl1pPr>
          </a:lstStyle>
          <a:p>
            <a:pPr defTabSz="457200"/>
            <a:fld id="{08166C97-7288-2343-82B1-34ED0E7E0891}" type="datetimeFigureOut">
              <a:rPr lang="en-US" smtClean="0">
                <a:solidFill>
                  <a:srgbClr val="DDDEDD">
                    <a:tint val="75000"/>
                  </a:srgbClr>
                </a:solidFill>
              </a:rPr>
              <a:pPr defTabSz="457200"/>
              <a:t>5/9/2014</a:t>
            </a:fld>
            <a:endParaRPr lang="en-US" dirty="0">
              <a:solidFill>
                <a:srgbClr val="DDDEDD">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儷黑 Pro"/>
              </a:defRPr>
            </a:lvl1pPr>
          </a:lstStyle>
          <a:p>
            <a:pPr defTabSz="457200"/>
            <a:endParaRPr lang="en-US" dirty="0">
              <a:solidFill>
                <a:srgbClr val="DDDED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儷黑 Pro"/>
              </a:defRPr>
            </a:lvl1pPr>
          </a:lstStyle>
          <a:p>
            <a:pPr defTabSz="457200"/>
            <a:fld id="{D837332C-2CA8-034B-9E4A-FF02D791F70D}" type="slidenum">
              <a:rPr lang="en-US" smtClean="0">
                <a:solidFill>
                  <a:srgbClr val="DDDEDD">
                    <a:tint val="75000"/>
                  </a:srgbClr>
                </a:solidFill>
              </a:rPr>
              <a:pPr defTabSz="457200"/>
              <a:t>‹#›</a:t>
            </a:fld>
            <a:endParaRPr lang="en-US" dirty="0">
              <a:solidFill>
                <a:srgbClr val="DDDEDD">
                  <a:tint val="75000"/>
                </a:srgbClr>
              </a:solidFill>
            </a:endParaRPr>
          </a:p>
        </p:txBody>
      </p:sp>
    </p:spTree>
    <p:extLst>
      <p:ext uri="{BB962C8B-B14F-4D97-AF65-F5344CB8AC3E}">
        <p14:creationId xmlns:p14="http://schemas.microsoft.com/office/powerpoint/2010/main" xmlns="" val="103144435"/>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儷黑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儷黑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儷黑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儷黑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66926946"/>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 id="2147484513"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47CFE-063B-4348-B143-6F963B79E5E3}" type="datetimeFigureOut">
              <a:rPr lang="en-US" smtClean="0">
                <a:solidFill>
                  <a:prstClr val="black">
                    <a:tint val="75000"/>
                  </a:prstClr>
                </a:solidFill>
              </a:rPr>
              <a:pPr/>
              <a:t>5/9/2014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97545-C886-4534-89AD-CA4A47E37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1434296"/>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 id="2147484526"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0.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9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176.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jpeg"/><Relationship Id="rId1" Type="http://schemas.openxmlformats.org/officeDocument/2006/relationships/slideLayout" Target="../slideLayouts/slideLayout17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jpeg"/><Relationship Id="rId1" Type="http://schemas.openxmlformats.org/officeDocument/2006/relationships/slideLayout" Target="../slideLayouts/slideLayout177.xml"/><Relationship Id="rId5" Type="http://schemas.microsoft.com/office/2007/relationships/hdphoto" Target="../media/hdphoto5.wdp"/><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177.xml"/><Relationship Id="rId6" Type="http://schemas.microsoft.com/office/2007/relationships/hdphoto" Target="../media/hdphoto7.wdp"/><Relationship Id="rId11" Type="http://schemas.openxmlformats.org/officeDocument/2006/relationships/image" Target="../media/image38.png"/><Relationship Id="rId5" Type="http://schemas.openxmlformats.org/officeDocument/2006/relationships/image" Target="../media/image35.jpe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jpeg"/><Relationship Id="rId1" Type="http://schemas.openxmlformats.org/officeDocument/2006/relationships/slideLayout" Target="../slideLayouts/slideLayout17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jpeg"/><Relationship Id="rId1" Type="http://schemas.openxmlformats.org/officeDocument/2006/relationships/slideLayout" Target="../slideLayouts/slideLayout182.xml"/><Relationship Id="rId6" Type="http://schemas.openxmlformats.org/officeDocument/2006/relationships/image" Target="../media/image42.png"/><Relationship Id="rId5" Type="http://schemas.microsoft.com/office/2007/relationships/hdphoto" Target="../media/hdphoto12.wdp"/><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9.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5.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4.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4.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4.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4.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4.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4.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6.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26.xml"/></Relationships>
</file>

<file path=ppt/slides/_rels/slide55.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92.png"/><Relationship Id="rId21" Type="http://schemas.openxmlformats.org/officeDocument/2006/relationships/image" Target="../media/image74.png"/><Relationship Id="rId34" Type="http://schemas.openxmlformats.org/officeDocument/2006/relationships/image" Target="../media/image87.png"/><Relationship Id="rId42" Type="http://schemas.openxmlformats.org/officeDocument/2006/relationships/image" Target="../media/image95.png"/><Relationship Id="rId47" Type="http://schemas.openxmlformats.org/officeDocument/2006/relationships/image" Target="../media/image100.png"/><Relationship Id="rId50" Type="http://schemas.openxmlformats.org/officeDocument/2006/relationships/image" Target="../media/image103.png"/><Relationship Id="rId55" Type="http://schemas.openxmlformats.org/officeDocument/2006/relationships/image" Target="../media/image108.png"/><Relationship Id="rId63" Type="http://schemas.openxmlformats.org/officeDocument/2006/relationships/image" Target="../media/image116.png"/><Relationship Id="rId7" Type="http://schemas.openxmlformats.org/officeDocument/2006/relationships/image" Target="../media/image60.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41" Type="http://schemas.openxmlformats.org/officeDocument/2006/relationships/image" Target="../media/image94.png"/><Relationship Id="rId54" Type="http://schemas.openxmlformats.org/officeDocument/2006/relationships/image" Target="../media/image107.png"/><Relationship Id="rId62" Type="http://schemas.openxmlformats.org/officeDocument/2006/relationships/image" Target="../media/image115.png"/><Relationship Id="rId1" Type="http://schemas.openxmlformats.org/officeDocument/2006/relationships/slideLayout" Target="../slideLayouts/slideLayout74.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png"/><Relationship Id="rId40" Type="http://schemas.openxmlformats.org/officeDocument/2006/relationships/image" Target="../media/image93.png"/><Relationship Id="rId45" Type="http://schemas.openxmlformats.org/officeDocument/2006/relationships/image" Target="../media/image98.png"/><Relationship Id="rId53" Type="http://schemas.openxmlformats.org/officeDocument/2006/relationships/image" Target="../media/image106.png"/><Relationship Id="rId58" Type="http://schemas.openxmlformats.org/officeDocument/2006/relationships/image" Target="../media/image111.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png"/><Relationship Id="rId49" Type="http://schemas.openxmlformats.org/officeDocument/2006/relationships/image" Target="../media/image102.png"/><Relationship Id="rId57" Type="http://schemas.openxmlformats.org/officeDocument/2006/relationships/image" Target="../media/image110.png"/><Relationship Id="rId61" Type="http://schemas.openxmlformats.org/officeDocument/2006/relationships/image" Target="../media/image114.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4" Type="http://schemas.openxmlformats.org/officeDocument/2006/relationships/image" Target="../media/image97.png"/><Relationship Id="rId52" Type="http://schemas.openxmlformats.org/officeDocument/2006/relationships/image" Target="../media/image105.png"/><Relationship Id="rId60" Type="http://schemas.openxmlformats.org/officeDocument/2006/relationships/image" Target="../media/image11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 Id="rId43" Type="http://schemas.openxmlformats.org/officeDocument/2006/relationships/image" Target="../media/image96.png"/><Relationship Id="rId48" Type="http://schemas.openxmlformats.org/officeDocument/2006/relationships/image" Target="../media/image101.png"/><Relationship Id="rId56" Type="http://schemas.openxmlformats.org/officeDocument/2006/relationships/image" Target="../media/image109.png"/><Relationship Id="rId8" Type="http://schemas.openxmlformats.org/officeDocument/2006/relationships/image" Target="../media/image61.png"/><Relationship Id="rId51" Type="http://schemas.openxmlformats.org/officeDocument/2006/relationships/image" Target="../media/image104.png"/><Relationship Id="rId3" Type="http://schemas.openxmlformats.org/officeDocument/2006/relationships/image" Target="../media/image56.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46" Type="http://schemas.openxmlformats.org/officeDocument/2006/relationships/image" Target="../media/image99.png"/><Relationship Id="rId59"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20.xml"/></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png"/><Relationship Id="rId1" Type="http://schemas.openxmlformats.org/officeDocument/2006/relationships/slideLayout" Target="../slideLayouts/slideLayout22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20.xml"/><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Layout" Target="../slideLayouts/slideLayout220.xml"/></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95.xml"/><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png"/><Relationship Id="rId18" Type="http://schemas.openxmlformats.org/officeDocument/2006/relationships/image" Target="../media/image145.png"/><Relationship Id="rId26" Type="http://schemas.openxmlformats.org/officeDocument/2006/relationships/image" Target="../media/image153.png"/><Relationship Id="rId3" Type="http://schemas.openxmlformats.org/officeDocument/2006/relationships/image" Target="../media/image130.png"/><Relationship Id="rId21" Type="http://schemas.openxmlformats.org/officeDocument/2006/relationships/image" Target="../media/image148.gif"/><Relationship Id="rId7" Type="http://schemas.openxmlformats.org/officeDocument/2006/relationships/image" Target="../media/image134.jpeg"/><Relationship Id="rId12" Type="http://schemas.openxmlformats.org/officeDocument/2006/relationships/image" Target="../media/image139.png"/><Relationship Id="rId17" Type="http://schemas.openxmlformats.org/officeDocument/2006/relationships/image" Target="../media/image144.png"/><Relationship Id="rId25" Type="http://schemas.openxmlformats.org/officeDocument/2006/relationships/image" Target="../media/image152.png"/><Relationship Id="rId2" Type="http://schemas.openxmlformats.org/officeDocument/2006/relationships/notesSlide" Target="../notesSlides/notesSlide28.xml"/><Relationship Id="rId16" Type="http://schemas.openxmlformats.org/officeDocument/2006/relationships/image" Target="../media/image143.png"/><Relationship Id="rId20" Type="http://schemas.openxmlformats.org/officeDocument/2006/relationships/image" Target="../media/image147.png"/><Relationship Id="rId29" Type="http://schemas.openxmlformats.org/officeDocument/2006/relationships/image" Target="../media/image156.jpeg"/><Relationship Id="rId1" Type="http://schemas.openxmlformats.org/officeDocument/2006/relationships/slideLayout" Target="../slideLayouts/slideLayout96.xml"/><Relationship Id="rId6" Type="http://schemas.openxmlformats.org/officeDocument/2006/relationships/image" Target="../media/image133.jpeg"/><Relationship Id="rId11" Type="http://schemas.openxmlformats.org/officeDocument/2006/relationships/image" Target="../media/image138.png"/><Relationship Id="rId24" Type="http://schemas.openxmlformats.org/officeDocument/2006/relationships/image" Target="../media/image151.png"/><Relationship Id="rId5" Type="http://schemas.openxmlformats.org/officeDocument/2006/relationships/image" Target="../media/image132.jpeg"/><Relationship Id="rId15" Type="http://schemas.openxmlformats.org/officeDocument/2006/relationships/image" Target="../media/image142.png"/><Relationship Id="rId23" Type="http://schemas.openxmlformats.org/officeDocument/2006/relationships/image" Target="../media/image150.png"/><Relationship Id="rId28" Type="http://schemas.openxmlformats.org/officeDocument/2006/relationships/image" Target="../media/image155.png"/><Relationship Id="rId10" Type="http://schemas.openxmlformats.org/officeDocument/2006/relationships/image" Target="../media/image137.png"/><Relationship Id="rId19" Type="http://schemas.openxmlformats.org/officeDocument/2006/relationships/image" Target="../media/image146.jpe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 Id="rId22" Type="http://schemas.openxmlformats.org/officeDocument/2006/relationships/image" Target="../media/image149.png"/><Relationship Id="rId27" Type="http://schemas.openxmlformats.org/officeDocument/2006/relationships/image" Target="../media/image154.png"/><Relationship Id="rId30" Type="http://schemas.openxmlformats.org/officeDocument/2006/relationships/image" Target="../media/image157.png"/></Relationships>
</file>

<file path=ppt/slides/_rels/slide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5.xml"/></Relationships>
</file>

<file path=ppt/slides/_rels/slide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60.xml"/><Relationship Id="rId4" Type="http://schemas.openxmlformats.org/officeDocument/2006/relationships/image" Target="../media/image162.png"/></Relationships>
</file>

<file path=ppt/slides/_rels/slide6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60.xml"/><Relationship Id="rId5" Type="http://schemas.openxmlformats.org/officeDocument/2006/relationships/image" Target="../media/image166.jpeg"/><Relationship Id="rId4" Type="http://schemas.openxmlformats.org/officeDocument/2006/relationships/image" Target="../media/image165.jpeg"/></Relationships>
</file>

<file path=ppt/slides/_rels/slide6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32.xml"/><Relationship Id="rId4" Type="http://schemas.openxmlformats.org/officeDocument/2006/relationships/image" Target="../media/image16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7.xml"/></Relationships>
</file>

<file path=ppt/slides/_rels/slide70.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160.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1.xml"/><Relationship Id="rId1" Type="http://schemas.openxmlformats.org/officeDocument/2006/relationships/slideLayout" Target="../slideLayouts/slideLayout232.xml"/><Relationship Id="rId4" Type="http://schemas.openxmlformats.org/officeDocument/2006/relationships/image" Target="../media/image177.png"/></Relationships>
</file>

<file path=ppt/slides/_rels/slide7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5.xml"/></Relationships>
</file>

<file path=ppt/slides/_rels/slide7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7.xml"/></Relationships>
</file>

<file path=ppt/slides/_rels/slide8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10.xml"/><Relationship Id="rId4" Type="http://schemas.openxmlformats.org/officeDocument/2006/relationships/image" Target="../media/image183.png"/></Relationships>
</file>

<file path=ppt/slides/_rels/slide8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6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VeronicaNg.jpg"/>
          <p:cNvPicPr>
            <a:picLocks noChangeAspect="1"/>
          </p:cNvPicPr>
          <p:nvPr/>
        </p:nvPicPr>
        <p:blipFill>
          <a:blip r:embed="rId2" cstate="screen"/>
          <a:srcRect/>
          <a:stretch>
            <a:fillRect/>
          </a:stretch>
        </p:blipFill>
        <p:spPr>
          <a:xfrm>
            <a:off x="609600" y="2225959"/>
            <a:ext cx="2570400" cy="3507297"/>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sp>
        <p:nvSpPr>
          <p:cNvPr id="11" name="Text Box 6"/>
          <p:cNvSpPr txBox="1">
            <a:spLocks noChangeArrowheads="1"/>
          </p:cNvSpPr>
          <p:nvPr/>
        </p:nvSpPr>
        <p:spPr bwMode="auto">
          <a:xfrm>
            <a:off x="3145406" y="2362200"/>
            <a:ext cx="5998594" cy="1138773"/>
          </a:xfrm>
          <a:prstGeom prst="rect">
            <a:avLst/>
          </a:prstGeom>
          <a:noFill/>
          <a:ln w="9525">
            <a:noFill/>
            <a:miter lim="800000"/>
            <a:headEnd/>
            <a:tailEnd/>
          </a:ln>
          <a:effectLst/>
        </p:spPr>
        <p:txBody>
          <a:bodyPr wrap="square">
            <a:spAutoFit/>
          </a:bodyPr>
          <a:lstStyle/>
          <a:p>
            <a:pPr algn="ctr">
              <a:spcBef>
                <a:spcPct val="50000"/>
              </a:spcBef>
              <a:defRPr/>
            </a:pPr>
            <a:r>
              <a:rPr lang="en-US" sz="6800" b="1" kern="0" dirty="0">
                <a:solidFill>
                  <a:srgbClr val="33CCFF"/>
                </a:solidFill>
                <a:ea typeface="新細明體" charset="-120"/>
                <a:cs typeface="Arial" charset="0"/>
              </a:rPr>
              <a:t>Veronica Ng</a:t>
            </a:r>
          </a:p>
        </p:txBody>
      </p:sp>
      <p:sp>
        <p:nvSpPr>
          <p:cNvPr id="12" name="Text Box 6"/>
          <p:cNvSpPr txBox="1">
            <a:spLocks noChangeArrowheads="1"/>
          </p:cNvSpPr>
          <p:nvPr/>
        </p:nvSpPr>
        <p:spPr bwMode="auto">
          <a:xfrm>
            <a:off x="3489964" y="3505379"/>
            <a:ext cx="5412497" cy="1200329"/>
          </a:xfrm>
          <a:prstGeom prst="rect">
            <a:avLst/>
          </a:prstGeom>
          <a:noFill/>
          <a:ln w="9525">
            <a:noFill/>
            <a:miter lim="800000"/>
            <a:headEnd/>
            <a:tailEnd/>
          </a:ln>
          <a:effectLst/>
        </p:spPr>
        <p:txBody>
          <a:bodyPr wrap="square">
            <a:spAutoFit/>
          </a:bodyPr>
          <a:lstStyle/>
          <a:p>
            <a:pPr algn="ctr">
              <a:spcBef>
                <a:spcPts val="1200"/>
              </a:spcBef>
              <a:defRPr/>
            </a:pPr>
            <a:r>
              <a:rPr lang="zh-TW" altLang="en-US" sz="4400" kern="0" dirty="0">
                <a:solidFill>
                  <a:prstClr val="white"/>
                </a:solidFill>
                <a:latin typeface="華康儷中黑" pitchFamily="49" charset="-120"/>
                <a:ea typeface="華康儷中黑" pitchFamily="49" charset="-120"/>
                <a:cs typeface="Arial" charset="0"/>
              </a:rPr>
              <a:t>業務拓展及傳訊經理</a:t>
            </a:r>
            <a:r>
              <a:rPr lang="en-US" altLang="zh-TW" sz="4400" kern="0" dirty="0">
                <a:solidFill>
                  <a:prstClr val="white"/>
                </a:solidFill>
                <a:latin typeface="華康儷中黑" pitchFamily="49" charset="-120"/>
                <a:ea typeface="華康儷中黑" pitchFamily="49" charset="-120"/>
                <a:cs typeface="Arial" charset="0"/>
              </a:rPr>
              <a:t/>
            </a:r>
            <a:br>
              <a:rPr lang="en-US" altLang="zh-TW" sz="4400" kern="0" dirty="0">
                <a:solidFill>
                  <a:prstClr val="white"/>
                </a:solidFill>
                <a:latin typeface="華康儷中黑" pitchFamily="49" charset="-120"/>
                <a:ea typeface="華康儷中黑" pitchFamily="49" charset="-120"/>
                <a:cs typeface="Arial" charset="0"/>
              </a:rPr>
            </a:br>
            <a:r>
              <a:rPr lang="en-US" sz="2800" b="1" kern="0" dirty="0">
                <a:solidFill>
                  <a:prstClr val="white"/>
                </a:solidFill>
                <a:ea typeface="新細明體" charset="-120"/>
                <a:cs typeface="Arial" charset="0"/>
              </a:rPr>
              <a:t>Sales &amp; Communications Manager</a:t>
            </a:r>
          </a:p>
        </p:txBody>
      </p:sp>
      <p:sp>
        <p:nvSpPr>
          <p:cNvPr id="14" name="Title 1"/>
          <p:cNvSpPr txBox="1">
            <a:spLocks/>
          </p:cNvSpPr>
          <p:nvPr/>
        </p:nvSpPr>
        <p:spPr>
          <a:xfrm>
            <a:off x="304800" y="381000"/>
            <a:ext cx="8458200" cy="1524000"/>
          </a:xfrm>
          <a:prstGeom prst="rect">
            <a:avLst/>
          </a:prstGeom>
        </p:spPr>
        <p:txBody>
          <a:bodyPr vert="horz" lIns="91440" tIns="45720" rIns="91440" bIns="45720" rtlCol="0" anchor="ctr">
            <a:normAutofit fontScale="67500" lnSpcReduction="20000"/>
          </a:bodyPr>
          <a:lstStyle/>
          <a:p>
            <a:pPr algn="ctr">
              <a:spcBef>
                <a:spcPct val="20000"/>
              </a:spcBef>
              <a:defRPr/>
            </a:pPr>
            <a:r>
              <a:rPr lang="zh-TW" altLang="en-US" sz="5500" kern="0" dirty="0">
                <a:solidFill>
                  <a:sysClr val="window" lastClr="FFFFFF"/>
                </a:solidFill>
                <a:ea typeface="華康儷中黑" pitchFamily="49" charset="-120"/>
              </a:rPr>
              <a:t>嶄新的公司：化繁為簡的致勝策略</a:t>
            </a:r>
          </a:p>
          <a:p>
            <a:pPr algn="ctr">
              <a:spcBef>
                <a:spcPct val="20000"/>
              </a:spcBef>
              <a:defRPr/>
            </a:pPr>
            <a:r>
              <a:rPr lang="en-US" altLang="zh-TW" sz="4900" kern="0" dirty="0">
                <a:solidFill>
                  <a:sysClr val="window" lastClr="FFFFFF"/>
                </a:solidFill>
                <a:ea typeface="華康儷中黑" pitchFamily="49" charset="-120"/>
              </a:rPr>
              <a:t>A New Company: </a:t>
            </a:r>
            <a:br>
              <a:rPr lang="en-US" altLang="zh-TW" sz="4900" kern="0" dirty="0">
                <a:solidFill>
                  <a:sysClr val="window" lastClr="FFFFFF"/>
                </a:solidFill>
                <a:ea typeface="華康儷中黑" pitchFamily="49" charset="-120"/>
              </a:rPr>
            </a:br>
            <a:r>
              <a:rPr lang="en-US" altLang="zh-TW" sz="4900" kern="0" dirty="0">
                <a:solidFill>
                  <a:sysClr val="window" lastClr="FFFFFF"/>
                </a:solidFill>
                <a:ea typeface="華康儷中黑" pitchFamily="49" charset="-120"/>
              </a:rPr>
              <a:t>Keeping the </a:t>
            </a:r>
            <a:r>
              <a:rPr lang="en-US" altLang="zh-TW" sz="4900" kern="0" dirty="0" err="1">
                <a:solidFill>
                  <a:sysClr val="window" lastClr="FFFFFF"/>
                </a:solidFill>
                <a:ea typeface="華康儷中黑" pitchFamily="49" charset="-120"/>
              </a:rPr>
              <a:t>UnFranchise</a:t>
            </a:r>
            <a:r>
              <a:rPr lang="en-US" altLang="zh-TW" sz="4900" kern="0" dirty="0">
                <a:solidFill>
                  <a:sysClr val="window" lastClr="FFFFFF"/>
                </a:solidFill>
                <a:ea typeface="華康儷中黑" pitchFamily="49" charset="-120"/>
              </a:rPr>
              <a:t>™ Business Simple</a:t>
            </a:r>
          </a:p>
        </p:txBody>
      </p:sp>
    </p:spTree>
    <p:extLst>
      <p:ext uri="{BB962C8B-B14F-4D97-AF65-F5344CB8AC3E}">
        <p14:creationId xmlns:p14="http://schemas.microsoft.com/office/powerpoint/2010/main" xmlns="" val="358799308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766083" y="1676400"/>
            <a:ext cx="7648575" cy="4247317"/>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prstClr val="black"/>
                </a:solidFill>
                <a:latin typeface="華康儷中黑" pitchFamily="49" charset="-120"/>
                <a:ea typeface="華康儷中黑" pitchFamily="49" charset="-120"/>
                <a:cs typeface="Arial" pitchFamily="34" charset="0"/>
              </a:rPr>
              <a:t>還可變得更好嗎？</a:t>
            </a:r>
            <a:endParaRPr lang="en-US" altLang="zh-TW"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endParaRPr lang="en-US"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Can it get any better?</a:t>
            </a: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p:txBody>
      </p:sp>
    </p:spTree>
    <p:extLst>
      <p:ext uri="{BB962C8B-B14F-4D97-AF65-F5344CB8AC3E}">
        <p14:creationId xmlns:p14="http://schemas.microsoft.com/office/powerpoint/2010/main" xmlns="" val="3212993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114300" y="2294453"/>
            <a:ext cx="9372600" cy="2277547"/>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5400" dirty="0">
                <a:solidFill>
                  <a:prstClr val="black"/>
                </a:solidFill>
                <a:ea typeface="華康儷中黑" pitchFamily="49" charset="-120"/>
                <a:cs typeface="Arial" pitchFamily="34" charset="0"/>
              </a:rPr>
              <a:t>自動提交</a:t>
            </a:r>
            <a:r>
              <a:rPr lang="en-US" altLang="zh-TW" sz="5400" dirty="0">
                <a:solidFill>
                  <a:prstClr val="black"/>
                </a:solidFill>
                <a:ea typeface="華康儷中黑" pitchFamily="49" charset="-120"/>
                <a:cs typeface="Arial" pitchFamily="34" charset="0"/>
              </a:rPr>
              <a:t>1000</a:t>
            </a:r>
            <a:r>
              <a:rPr lang="zh-TW" altLang="en-US" sz="5400" dirty="0">
                <a:solidFill>
                  <a:prstClr val="black"/>
                </a:solidFill>
                <a:ea typeface="華康儷中黑" pitchFamily="49" charset="-120"/>
                <a:cs typeface="Arial" pitchFamily="34" charset="0"/>
              </a:rPr>
              <a:t>表格</a:t>
            </a:r>
            <a:endParaRPr lang="en-US" altLang="zh-TW" sz="5400" dirty="0">
              <a:solidFill>
                <a:prstClr val="black"/>
              </a:solidFill>
              <a:ea typeface="華康儷中黑" pitchFamily="49" charset="-120"/>
              <a:cs typeface="Arial" pitchFamily="34" charset="0"/>
            </a:endParaRPr>
          </a:p>
          <a:p>
            <a:pPr algn="ctr" defTabSz="457200" fontAlgn="base">
              <a:spcBef>
                <a:spcPct val="0"/>
              </a:spcBef>
              <a:spcAft>
                <a:spcPct val="0"/>
              </a:spcAft>
              <a:defRPr/>
            </a:pPr>
            <a:endParaRPr lang="en-US" sz="4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4400" dirty="0">
                <a:solidFill>
                  <a:prstClr val="black"/>
                </a:solidFill>
                <a:latin typeface="ITC Avant Garde Std Bk" pitchFamily="34" charset="0"/>
                <a:ea typeface="MS PGothic" pitchFamily="34" charset="-128"/>
                <a:cs typeface="Arial" pitchFamily="34" charset="0"/>
              </a:rPr>
              <a:t>Automatic Form 1000</a:t>
            </a:r>
          </a:p>
        </p:txBody>
      </p:sp>
    </p:spTree>
    <p:extLst>
      <p:ext uri="{BB962C8B-B14F-4D97-AF65-F5344CB8AC3E}">
        <p14:creationId xmlns:p14="http://schemas.microsoft.com/office/powerpoint/2010/main" xmlns="" val="3152132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493" y="3200400"/>
            <a:ext cx="4162507" cy="1143000"/>
          </a:xfrm>
        </p:spPr>
        <p:txBody>
          <a:bodyPr>
            <a:normAutofit/>
          </a:bodyPr>
          <a:lstStyle/>
          <a:p>
            <a:r>
              <a:rPr lang="en-US" sz="2200" dirty="0" smtClean="0"/>
              <a:t>Form 1000 Update</a:t>
            </a:r>
            <a:endParaRPr lang="en-US" sz="2200" dirty="0"/>
          </a:p>
        </p:txBody>
      </p:sp>
      <p:sp>
        <p:nvSpPr>
          <p:cNvPr id="3" name="Content Placeholder 2"/>
          <p:cNvSpPr>
            <a:spLocks noGrp="1"/>
          </p:cNvSpPr>
          <p:nvPr>
            <p:ph sz="half" idx="1"/>
          </p:nvPr>
        </p:nvSpPr>
        <p:spPr>
          <a:xfrm>
            <a:off x="76200" y="3962400"/>
            <a:ext cx="5257800" cy="3048000"/>
          </a:xfrm>
        </p:spPr>
        <p:txBody>
          <a:bodyPr>
            <a:normAutofit/>
          </a:bodyPr>
          <a:lstStyle/>
          <a:p>
            <a:pPr>
              <a:lnSpc>
                <a:spcPts val="2400"/>
              </a:lnSpc>
            </a:pPr>
            <a:r>
              <a:rPr lang="en-US" sz="1800" dirty="0" smtClean="0"/>
              <a:t>Something we all do and something we all need to think about</a:t>
            </a:r>
          </a:p>
          <a:p>
            <a:pPr>
              <a:lnSpc>
                <a:spcPts val="2400"/>
              </a:lnSpc>
            </a:pPr>
            <a:r>
              <a:rPr lang="en-US" sz="1800" dirty="0" smtClean="0"/>
              <a:t>Over the years we’ve added </a:t>
            </a:r>
          </a:p>
          <a:p>
            <a:pPr lvl="1">
              <a:lnSpc>
                <a:spcPts val="2400"/>
              </a:lnSpc>
            </a:pPr>
            <a:r>
              <a:rPr lang="en-US" sz="1800" dirty="0" smtClean="0"/>
              <a:t>Emails and Alerts to let you know it needs to be filled out</a:t>
            </a:r>
          </a:p>
          <a:p>
            <a:pPr lvl="1">
              <a:lnSpc>
                <a:spcPts val="2400"/>
              </a:lnSpc>
            </a:pPr>
            <a:r>
              <a:rPr lang="en-US" sz="1800" dirty="0" smtClean="0"/>
              <a:t>Features to make it easier to select orders</a:t>
            </a:r>
          </a:p>
          <a:p>
            <a:pPr lvl="1">
              <a:lnSpc>
                <a:spcPts val="2400"/>
              </a:lnSpc>
            </a:pPr>
            <a:r>
              <a:rPr lang="en-US" sz="1800" dirty="0" smtClean="0"/>
              <a:t>Streamlining the interface as much as possible</a:t>
            </a:r>
            <a:endParaRPr lang="en-US" sz="1800" dirty="0"/>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395465" y="2393744"/>
            <a:ext cx="3596135" cy="47690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txBox="1">
            <a:spLocks/>
          </p:cNvSpPr>
          <p:nvPr/>
        </p:nvSpPr>
        <p:spPr>
          <a:xfrm>
            <a:off x="1447800" y="0"/>
            <a:ext cx="6781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prstClr val="black"/>
                </a:solidFill>
                <a:ea typeface="華康儷中黑" panose="020B0509000000000000" pitchFamily="49" charset="-120"/>
              </a:rPr>
              <a:t>1000 </a:t>
            </a:r>
            <a:r>
              <a:rPr lang="zh-TW" altLang="en-US" sz="3600" dirty="0" smtClean="0">
                <a:solidFill>
                  <a:prstClr val="black"/>
                </a:solidFill>
                <a:ea typeface="華康儷中黑" panose="020B0509000000000000" pitchFamily="49" charset="-120"/>
              </a:rPr>
              <a:t>表格已更新</a:t>
            </a:r>
            <a:endParaRPr lang="en-US" sz="3600" dirty="0">
              <a:solidFill>
                <a:prstClr val="black"/>
              </a:solidFill>
              <a:ea typeface="華康儷中黑" panose="020B0509000000000000" pitchFamily="49" charset="-120"/>
            </a:endParaRPr>
          </a:p>
        </p:txBody>
      </p:sp>
      <p:sp>
        <p:nvSpPr>
          <p:cNvPr id="6" name="Content Placeholder 2"/>
          <p:cNvSpPr>
            <a:spLocks noGrp="1"/>
          </p:cNvSpPr>
          <p:nvPr>
            <p:ph sz="half" idx="1"/>
          </p:nvPr>
        </p:nvSpPr>
        <p:spPr>
          <a:xfrm>
            <a:off x="152401" y="914400"/>
            <a:ext cx="8789311" cy="2514600"/>
          </a:xfrm>
        </p:spPr>
        <p:txBody>
          <a:bodyPr>
            <a:noAutofit/>
          </a:bodyPr>
          <a:lstStyle/>
          <a:p>
            <a:pPr>
              <a:lnSpc>
                <a:spcPts val="3200"/>
              </a:lnSpc>
            </a:pPr>
            <a:r>
              <a:rPr lang="zh-TW" altLang="en-US" sz="2300" dirty="0" smtClean="0">
                <a:latin typeface="+mj-lt"/>
                <a:ea typeface="華康儷中黑" panose="020B0509000000000000" pitchFamily="49" charset="-120"/>
              </a:rPr>
              <a:t>這</a:t>
            </a:r>
            <a:r>
              <a:rPr lang="zh-TW" altLang="en-US" sz="2300" dirty="0">
                <a:latin typeface="+mj-lt"/>
                <a:ea typeface="華康儷中黑" panose="020B0509000000000000" pitchFamily="49" charset="-120"/>
              </a:rPr>
              <a:t>是我們所</a:t>
            </a:r>
            <a:r>
              <a:rPr lang="zh-TW" altLang="en-US" sz="2300" dirty="0" smtClean="0">
                <a:latin typeface="+mj-lt"/>
                <a:ea typeface="華康儷中黑" panose="020B0509000000000000" pitchFamily="49" charset="-120"/>
              </a:rPr>
              <a:t>有人都要做，且我</a:t>
            </a:r>
            <a:r>
              <a:rPr lang="zh-TW" altLang="en-US" sz="2300" dirty="0">
                <a:latin typeface="+mj-lt"/>
                <a:ea typeface="華康儷中黑" panose="020B0509000000000000" pitchFamily="49" charset="-120"/>
              </a:rPr>
              <a:t>們都需要去思</a:t>
            </a:r>
            <a:r>
              <a:rPr lang="zh-TW" altLang="en-US" sz="2300" dirty="0" smtClean="0">
                <a:latin typeface="+mj-lt"/>
                <a:ea typeface="華康儷中黑" panose="020B0509000000000000" pitchFamily="49" charset="-120"/>
              </a:rPr>
              <a:t>考如何把它做得更好</a:t>
            </a:r>
            <a:endParaRPr lang="en-US" sz="2300" dirty="0" smtClean="0">
              <a:latin typeface="+mj-lt"/>
              <a:ea typeface="華康儷中黑" panose="020B0509000000000000" pitchFamily="49" charset="-120"/>
            </a:endParaRPr>
          </a:p>
          <a:p>
            <a:pPr>
              <a:lnSpc>
                <a:spcPts val="3200"/>
              </a:lnSpc>
            </a:pPr>
            <a:r>
              <a:rPr lang="zh-TW" altLang="en-US" sz="2300" dirty="0" smtClean="0">
                <a:latin typeface="+mj-lt"/>
                <a:ea typeface="華康儷中黑" panose="020B0509000000000000" pitchFamily="49" charset="-120"/>
              </a:rPr>
              <a:t>多年來，我們已為</a:t>
            </a:r>
            <a:r>
              <a:rPr lang="en-US" altLang="zh-TW" sz="2300" dirty="0" smtClean="0">
                <a:latin typeface="+mj-lt"/>
                <a:ea typeface="華康儷中黑" panose="020B0509000000000000" pitchFamily="49" charset="-120"/>
              </a:rPr>
              <a:t>1000</a:t>
            </a:r>
            <a:r>
              <a:rPr lang="zh-TW" altLang="en-US" sz="2300" dirty="0" smtClean="0">
                <a:latin typeface="+mj-lt"/>
                <a:ea typeface="華康儷中黑" panose="020B0509000000000000" pitchFamily="49" charset="-120"/>
              </a:rPr>
              <a:t>表格增設以下措施</a:t>
            </a:r>
            <a:r>
              <a:rPr lang="zh-TW" altLang="en-US" sz="2300" dirty="0">
                <a:latin typeface="+mj-lt"/>
                <a:ea typeface="華康儷中黑" panose="020B0509000000000000" pitchFamily="49" charset="-120"/>
              </a:rPr>
              <a:t>：</a:t>
            </a:r>
            <a:endParaRPr lang="en-US" altLang="zh-TW" sz="2300" dirty="0" smtClean="0">
              <a:latin typeface="+mj-lt"/>
              <a:ea typeface="華康儷中黑" panose="020B0509000000000000" pitchFamily="49" charset="-120"/>
            </a:endParaRPr>
          </a:p>
          <a:p>
            <a:pPr lvl="1">
              <a:lnSpc>
                <a:spcPts val="3200"/>
              </a:lnSpc>
            </a:pPr>
            <a:r>
              <a:rPr lang="zh-TW" altLang="en-US" sz="2300" dirty="0" smtClean="0">
                <a:latin typeface="+mj-lt"/>
                <a:ea typeface="華康儷中黑" panose="020B0509000000000000" pitchFamily="49" charset="-120"/>
              </a:rPr>
              <a:t>電子郵件和提示，讓你知道它何時需要填寫</a:t>
            </a:r>
            <a:endParaRPr lang="en-US" altLang="zh-TW" sz="2300" dirty="0" smtClean="0">
              <a:latin typeface="+mj-lt"/>
              <a:ea typeface="華康儷中黑" panose="020B0509000000000000" pitchFamily="49" charset="-120"/>
            </a:endParaRPr>
          </a:p>
          <a:p>
            <a:pPr lvl="1">
              <a:lnSpc>
                <a:spcPts val="3200"/>
              </a:lnSpc>
            </a:pPr>
            <a:r>
              <a:rPr lang="zh-TW" altLang="en-US" sz="2300" dirty="0" smtClean="0">
                <a:latin typeface="+mj-lt"/>
                <a:ea typeface="華康儷中黑" panose="020B0509000000000000" pitchFamily="49" charset="-120"/>
              </a:rPr>
              <a:t>使經銷商更</a:t>
            </a:r>
            <a:r>
              <a:rPr lang="zh-TW" altLang="en-US" sz="2300" dirty="0">
                <a:latin typeface="+mj-lt"/>
                <a:ea typeface="華康儷中黑" panose="020B0509000000000000" pitchFamily="49" charset="-120"/>
              </a:rPr>
              <a:t>容易選擇訂</a:t>
            </a:r>
            <a:r>
              <a:rPr lang="zh-TW" altLang="en-US" sz="2300" dirty="0" smtClean="0">
                <a:latin typeface="+mj-lt"/>
                <a:ea typeface="華康儷中黑" panose="020B0509000000000000" pitchFamily="49" charset="-120"/>
              </a:rPr>
              <a:t>單的</a:t>
            </a:r>
            <a:r>
              <a:rPr lang="zh-TW" altLang="en-US" sz="2300" dirty="0">
                <a:latin typeface="+mj-lt"/>
                <a:ea typeface="華康儷中黑" panose="020B0509000000000000" pitchFamily="49" charset="-120"/>
              </a:rPr>
              <a:t>功</a:t>
            </a:r>
            <a:r>
              <a:rPr lang="zh-TW" altLang="en-US" sz="2300" dirty="0" smtClean="0">
                <a:latin typeface="+mj-lt"/>
                <a:ea typeface="華康儷中黑" panose="020B0509000000000000" pitchFamily="49" charset="-120"/>
              </a:rPr>
              <a:t>能</a:t>
            </a:r>
            <a:endParaRPr lang="en-US" altLang="zh-TW" sz="2300" dirty="0" smtClean="0">
              <a:latin typeface="+mj-lt"/>
              <a:ea typeface="華康儷中黑" panose="020B0509000000000000" pitchFamily="49" charset="-120"/>
            </a:endParaRPr>
          </a:p>
          <a:p>
            <a:pPr lvl="1">
              <a:lnSpc>
                <a:spcPts val="3200"/>
              </a:lnSpc>
            </a:pPr>
            <a:r>
              <a:rPr lang="zh-TW" altLang="en-US" sz="2300" dirty="0" smtClean="0">
                <a:latin typeface="+mj-lt"/>
                <a:ea typeface="華康儷中黑" panose="020B0509000000000000" pitchFamily="49" charset="-120"/>
              </a:rPr>
              <a:t>把</a:t>
            </a:r>
            <a:r>
              <a:rPr lang="zh-TW" altLang="en-US" sz="2300" dirty="0">
                <a:latin typeface="+mj-lt"/>
                <a:ea typeface="華康儷中黑" panose="020B0509000000000000" pitchFamily="49" charset="-120"/>
              </a:rPr>
              <a:t>界</a:t>
            </a:r>
            <a:r>
              <a:rPr lang="zh-TW" altLang="en-US" sz="2300" dirty="0" smtClean="0">
                <a:latin typeface="+mj-lt"/>
                <a:ea typeface="華康儷中黑" panose="020B0509000000000000" pitchFamily="49" charset="-120"/>
              </a:rPr>
              <a:t>面盡量簡化</a:t>
            </a:r>
            <a:endParaRPr lang="en-US" sz="2300" dirty="0">
              <a:latin typeface="+mj-lt"/>
              <a:ea typeface="華康儷中黑" panose="020B0509000000000000" pitchFamily="49" charset="-120"/>
            </a:endParaRPr>
          </a:p>
        </p:txBody>
      </p:sp>
    </p:spTree>
    <p:extLst>
      <p:ext uri="{BB962C8B-B14F-4D97-AF65-F5344CB8AC3E}">
        <p14:creationId xmlns:p14="http://schemas.microsoft.com/office/powerpoint/2010/main" xmlns="" val="3868693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0"/>
            <a:ext cx="5105400" cy="1143000"/>
          </a:xfrm>
        </p:spPr>
        <p:txBody>
          <a:bodyPr>
            <a:normAutofit/>
          </a:bodyPr>
          <a:lstStyle/>
          <a:p>
            <a:r>
              <a:rPr lang="en-US" sz="3600" dirty="0" smtClean="0"/>
              <a:t>Form 1000 Update</a:t>
            </a:r>
            <a:endParaRPr lang="en-US" sz="3600" dirty="0"/>
          </a:p>
        </p:txBody>
      </p:sp>
      <p:sp>
        <p:nvSpPr>
          <p:cNvPr id="3" name="Content Placeholder 2"/>
          <p:cNvSpPr>
            <a:spLocks noGrp="1"/>
          </p:cNvSpPr>
          <p:nvPr>
            <p:ph sz="half" idx="1"/>
          </p:nvPr>
        </p:nvSpPr>
        <p:spPr>
          <a:xfrm>
            <a:off x="152400" y="4419600"/>
            <a:ext cx="4572000" cy="2027237"/>
          </a:xfrm>
        </p:spPr>
        <p:txBody>
          <a:bodyPr>
            <a:normAutofit/>
          </a:bodyPr>
          <a:lstStyle/>
          <a:p>
            <a:pPr marL="0" indent="0" algn="ctr">
              <a:buNone/>
            </a:pPr>
            <a:r>
              <a:rPr lang="en-US" sz="2400" dirty="0" smtClean="0"/>
              <a:t>But now, something completely revolutionary!</a:t>
            </a:r>
            <a:endParaRPr lang="en-US" sz="2400" dirty="0"/>
          </a:p>
          <a:p>
            <a:pPr marL="0" indent="0" algn="ctr">
              <a:buNone/>
            </a:pPr>
            <a:r>
              <a:rPr lang="en-US" sz="2400" b="1" dirty="0" smtClean="0"/>
              <a:t>Your Form 1000 will automatically submit itself each quarter for your 001 BDC!</a:t>
            </a:r>
            <a:endParaRPr lang="en-US" sz="2400" b="1" dirty="0"/>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230659" y="1600200"/>
            <a:ext cx="3711053" cy="4921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txBox="1">
            <a:spLocks/>
          </p:cNvSpPr>
          <p:nvPr/>
        </p:nvSpPr>
        <p:spPr>
          <a:xfrm>
            <a:off x="1447800" y="0"/>
            <a:ext cx="6781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prstClr val="black"/>
                </a:solidFill>
                <a:ea typeface="華康儷中黑" panose="020B0509000000000000" pitchFamily="49" charset="-120"/>
              </a:rPr>
              <a:t>1000 </a:t>
            </a:r>
            <a:r>
              <a:rPr lang="zh-TW" altLang="en-US" sz="3600" dirty="0">
                <a:solidFill>
                  <a:prstClr val="black"/>
                </a:solidFill>
                <a:ea typeface="華康儷中黑" panose="020B0509000000000000" pitchFamily="49" charset="-120"/>
              </a:rPr>
              <a:t>表格已更新</a:t>
            </a:r>
            <a:endParaRPr lang="en-US" sz="3600" dirty="0">
              <a:solidFill>
                <a:prstClr val="black"/>
              </a:solidFill>
              <a:ea typeface="華康儷中黑" panose="020B0509000000000000" pitchFamily="49" charset="-120"/>
            </a:endParaRPr>
          </a:p>
        </p:txBody>
      </p:sp>
      <p:sp>
        <p:nvSpPr>
          <p:cNvPr id="6" name="Content Placeholder 2"/>
          <p:cNvSpPr>
            <a:spLocks noGrp="1"/>
          </p:cNvSpPr>
          <p:nvPr>
            <p:ph sz="half" idx="1"/>
          </p:nvPr>
        </p:nvSpPr>
        <p:spPr>
          <a:xfrm>
            <a:off x="203200" y="1143000"/>
            <a:ext cx="5002059" cy="2590800"/>
          </a:xfrm>
        </p:spPr>
        <p:txBody>
          <a:bodyPr>
            <a:noAutofit/>
          </a:bodyPr>
          <a:lstStyle/>
          <a:p>
            <a:pPr marL="0" indent="0" algn="ctr">
              <a:lnSpc>
                <a:spcPct val="150000"/>
              </a:lnSpc>
              <a:buNone/>
            </a:pPr>
            <a:r>
              <a:rPr lang="zh-TW" altLang="en-US" dirty="0">
                <a:latin typeface="+mj-lt"/>
                <a:ea typeface="華康儷中黑" panose="020B0509000000000000" pitchFamily="49" charset="-120"/>
              </a:rPr>
              <a:t>此刻，為你帶來革命性的改變</a:t>
            </a:r>
            <a:r>
              <a:rPr lang="en-US" dirty="0">
                <a:latin typeface="+mj-lt"/>
                <a:ea typeface="華康儷中黑" panose="020B0509000000000000" pitchFamily="49" charset="-120"/>
              </a:rPr>
              <a:t>!</a:t>
            </a:r>
          </a:p>
          <a:p>
            <a:pPr marL="0" indent="0" algn="ctr">
              <a:lnSpc>
                <a:spcPct val="150000"/>
              </a:lnSpc>
              <a:buNone/>
            </a:pPr>
            <a:r>
              <a:rPr lang="zh-TW" altLang="en-US" b="1" dirty="0">
                <a:latin typeface="+mj-lt"/>
                <a:ea typeface="華康儷中黑" panose="020B0509000000000000" pitchFamily="49" charset="-120"/>
              </a:rPr>
              <a:t>系統已新增每季度為</a:t>
            </a:r>
            <a:r>
              <a:rPr lang="en-US" altLang="zh-TW" b="1" dirty="0">
                <a:latin typeface="+mj-lt"/>
                <a:ea typeface="華康儷中黑" panose="020B0509000000000000" pitchFamily="49" charset="-120"/>
              </a:rPr>
              <a:t>001</a:t>
            </a:r>
            <a:r>
              <a:rPr lang="zh-TW" altLang="en-US" b="1" dirty="0">
                <a:latin typeface="+mj-lt"/>
                <a:ea typeface="華康儷中黑" panose="020B0509000000000000" pitchFamily="49" charset="-120"/>
              </a:rPr>
              <a:t>商業發展中心自動提交</a:t>
            </a:r>
            <a:r>
              <a:rPr lang="en-US" altLang="zh-TW" b="1" dirty="0">
                <a:latin typeface="+mj-lt"/>
                <a:ea typeface="華康儷中黑" panose="020B0509000000000000" pitchFamily="49" charset="-120"/>
              </a:rPr>
              <a:t>1000</a:t>
            </a:r>
            <a:r>
              <a:rPr lang="zh-TW" altLang="en-US" b="1" dirty="0">
                <a:latin typeface="+mj-lt"/>
                <a:ea typeface="華康儷中黑" panose="020B0509000000000000" pitchFamily="49" charset="-120"/>
              </a:rPr>
              <a:t>表格功</a:t>
            </a:r>
            <a:r>
              <a:rPr lang="zh-TW" altLang="en-US" b="1" dirty="0" smtClean="0">
                <a:latin typeface="+mj-lt"/>
                <a:ea typeface="華康儷中黑" panose="020B0509000000000000" pitchFamily="49" charset="-120"/>
              </a:rPr>
              <a:t>能</a:t>
            </a:r>
            <a:r>
              <a:rPr lang="en-US" altLang="zh-TW" b="1" dirty="0" smtClean="0">
                <a:latin typeface="+mj-lt"/>
                <a:ea typeface="華康儷中黑" panose="020B0509000000000000" pitchFamily="49" charset="-120"/>
              </a:rPr>
              <a:t>!</a:t>
            </a:r>
            <a:endParaRPr lang="en-US" b="1" dirty="0">
              <a:latin typeface="+mj-lt"/>
              <a:ea typeface="華康儷中黑" panose="020B0509000000000000" pitchFamily="49" charset="-120"/>
            </a:endParaRPr>
          </a:p>
        </p:txBody>
      </p:sp>
    </p:spTree>
    <p:extLst>
      <p:ext uri="{BB962C8B-B14F-4D97-AF65-F5344CB8AC3E}">
        <p14:creationId xmlns:p14="http://schemas.microsoft.com/office/powerpoint/2010/main" xmlns="" val="295240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zh-TW" altLang="en-US" dirty="0" smtClean="0">
                <a:ea typeface="華康儷中黑" panose="020B0509000000000000" pitchFamily="49" charset="-120"/>
              </a:rPr>
              <a:t>它是如何運作</a:t>
            </a:r>
            <a:r>
              <a:rPr lang="en-US" altLang="zh-TW" dirty="0" smtClean="0">
                <a:ea typeface="華康儷中黑" panose="020B0509000000000000" pitchFamily="49" charset="-120"/>
              </a:rPr>
              <a:t>?</a:t>
            </a:r>
            <a:r>
              <a:rPr lang="zh-TW" altLang="en-US" dirty="0" smtClean="0">
                <a:ea typeface="華康儷中黑" panose="020B0509000000000000" pitchFamily="49" charset="-120"/>
              </a:rPr>
              <a:t> </a:t>
            </a:r>
            <a:r>
              <a:rPr lang="en-US" altLang="zh-TW" dirty="0" smtClean="0">
                <a:ea typeface="華康儷中黑" panose="020B0509000000000000" pitchFamily="49" charset="-120"/>
              </a:rPr>
              <a:t/>
            </a:r>
            <a:br>
              <a:rPr lang="en-US" altLang="zh-TW" dirty="0" smtClean="0">
                <a:ea typeface="華康儷中黑" panose="020B0509000000000000" pitchFamily="49" charset="-120"/>
              </a:rPr>
            </a:br>
            <a:r>
              <a:rPr lang="en-US" sz="4000" dirty="0" smtClean="0">
                <a:ea typeface="華康儷中黑" panose="020B0509000000000000" pitchFamily="49" charset="-120"/>
              </a:rPr>
              <a:t>How Does It Work?</a:t>
            </a:r>
            <a:endParaRPr lang="en-US" sz="4000" dirty="0">
              <a:ea typeface="華康儷中黑" panose="020B0509000000000000" pitchFamily="49" charset="-120"/>
            </a:endParaRPr>
          </a:p>
        </p:txBody>
      </p:sp>
      <p:sp>
        <p:nvSpPr>
          <p:cNvPr id="3" name="Content Placeholder 2"/>
          <p:cNvSpPr>
            <a:spLocks noGrp="1"/>
          </p:cNvSpPr>
          <p:nvPr>
            <p:ph sz="half" idx="1"/>
          </p:nvPr>
        </p:nvSpPr>
        <p:spPr>
          <a:xfrm>
            <a:off x="152400" y="1524000"/>
            <a:ext cx="4876800" cy="5257800"/>
          </a:xfrm>
        </p:spPr>
        <p:txBody>
          <a:bodyPr>
            <a:normAutofit/>
          </a:bodyPr>
          <a:lstStyle/>
          <a:p>
            <a:pPr>
              <a:lnSpc>
                <a:spcPts val="2800"/>
              </a:lnSpc>
            </a:pPr>
            <a:r>
              <a:rPr lang="zh-TW" altLang="en-US" sz="2200" dirty="0" smtClean="0">
                <a:latin typeface="+mj-lt"/>
                <a:ea typeface="華康儷中黑" panose="020B0509000000000000" pitchFamily="49" charset="-120"/>
              </a:rPr>
              <a:t>每晚</a:t>
            </a:r>
            <a:r>
              <a:rPr lang="zh-TW" altLang="en-US" sz="2200" dirty="0">
                <a:latin typeface="+mj-lt"/>
                <a:ea typeface="華康儷中黑" panose="020B0509000000000000" pitchFamily="49" charset="-120"/>
              </a:rPr>
              <a:t>超連</a:t>
            </a:r>
            <a:r>
              <a:rPr lang="zh-TW" altLang="en-US" sz="2200" dirty="0" smtClean="0">
                <a:latin typeface="+mj-lt"/>
                <a:ea typeface="華康儷中黑" panose="020B0509000000000000" pitchFamily="49" charset="-120"/>
              </a:rPr>
              <a:t>鎖</a:t>
            </a:r>
            <a:r>
              <a:rPr lang="zh-TW" altLang="en-US" sz="2200" baseline="30000" dirty="0" smtClean="0">
                <a:latin typeface="+mj-lt"/>
                <a:ea typeface="華康儷中黑" panose="020B0509000000000000" pitchFamily="49" charset="-120"/>
              </a:rPr>
              <a:t>™</a:t>
            </a:r>
            <a:r>
              <a:rPr lang="zh-TW" altLang="en-US" sz="2200" dirty="0" smtClean="0">
                <a:latin typeface="+mj-lt"/>
                <a:ea typeface="華康儷中黑" panose="020B0509000000000000" pitchFamily="49" charset="-120"/>
              </a:rPr>
              <a:t>事</a:t>
            </a:r>
            <a:r>
              <a:rPr lang="zh-TW" altLang="en-US" sz="2200" dirty="0">
                <a:latin typeface="+mj-lt"/>
                <a:ea typeface="華康儷中黑" panose="020B0509000000000000" pitchFamily="49" charset="-120"/>
              </a:rPr>
              <a:t>業管理系</a:t>
            </a:r>
            <a:r>
              <a:rPr lang="zh-TW" altLang="en-US" sz="2200" dirty="0" smtClean="0">
                <a:latin typeface="+mj-lt"/>
                <a:ea typeface="華康儷中黑" panose="020B0509000000000000" pitchFamily="49" charset="-120"/>
              </a:rPr>
              <a:t>統</a:t>
            </a:r>
            <a:r>
              <a:rPr lang="zh-TW" altLang="en-US" sz="2200" dirty="0">
                <a:latin typeface="+mj-lt"/>
                <a:ea typeface="華康儷中黑" panose="020B0509000000000000" pitchFamily="49" charset="-120"/>
              </a:rPr>
              <a:t>會</a:t>
            </a:r>
            <a:r>
              <a:rPr lang="zh-TW" altLang="en-US" sz="2200" dirty="0" smtClean="0">
                <a:latin typeface="+mj-lt"/>
                <a:ea typeface="華康儷中黑" panose="020B0509000000000000" pitchFamily="49" charset="-120"/>
              </a:rPr>
              <a:t>檢查你帳戶有沒有至</a:t>
            </a:r>
            <a:r>
              <a:rPr lang="zh-TW" altLang="en-US" sz="2200" dirty="0">
                <a:latin typeface="+mj-lt"/>
                <a:ea typeface="華康儷中黑" panose="020B0509000000000000" pitchFamily="49" charset="-120"/>
              </a:rPr>
              <a:t>少兩</a:t>
            </a:r>
            <a:r>
              <a:rPr lang="zh-TW" altLang="en-US" sz="2200" dirty="0" smtClean="0">
                <a:latin typeface="+mj-lt"/>
                <a:ea typeface="華康儷中黑" panose="020B0509000000000000" pitchFamily="49" charset="-120"/>
              </a:rPr>
              <a:t>張</a:t>
            </a:r>
            <a:r>
              <a:rPr lang="zh-TW" altLang="en-US" sz="2200" dirty="0">
                <a:latin typeface="+mj-lt"/>
                <a:ea typeface="華康儷中黑" panose="020B0509000000000000" pitchFamily="49" charset="-120"/>
              </a:rPr>
              <a:t>零售總額已達</a:t>
            </a:r>
            <a:r>
              <a:rPr lang="zh-TW" altLang="en-US" sz="2200" dirty="0" smtClean="0">
                <a:latin typeface="+mj-lt"/>
                <a:ea typeface="華康儷中黑" panose="020B0509000000000000" pitchFamily="49" charset="-120"/>
              </a:rPr>
              <a:t>到</a:t>
            </a:r>
            <a:r>
              <a:rPr lang="en-US" altLang="zh-TW" sz="2200" dirty="0" smtClean="0">
                <a:latin typeface="+mj-lt"/>
                <a:ea typeface="華康儷中黑" panose="020B0509000000000000" pitchFamily="49" charset="-120"/>
              </a:rPr>
              <a:t>1000</a:t>
            </a:r>
            <a:r>
              <a:rPr lang="zh-TW" altLang="en-US" sz="2200" dirty="0" smtClean="0">
                <a:latin typeface="+mj-lt"/>
                <a:ea typeface="華康儷中黑" panose="020B0509000000000000" pitchFamily="49" charset="-120"/>
              </a:rPr>
              <a:t>表格</a:t>
            </a:r>
            <a:r>
              <a:rPr lang="zh-TW" altLang="en-US" sz="2200" dirty="0">
                <a:latin typeface="+mj-lt"/>
                <a:ea typeface="華康儷中黑" panose="020B0509000000000000" pitchFamily="49" charset="-120"/>
              </a:rPr>
              <a:t>所要求的金額</a:t>
            </a:r>
            <a:r>
              <a:rPr lang="zh-TW" altLang="en-US" sz="2200" dirty="0" smtClean="0">
                <a:latin typeface="+mj-lt"/>
                <a:ea typeface="華康儷中黑" panose="020B0509000000000000" pitchFamily="49" charset="-120"/>
              </a:rPr>
              <a:t>收據 </a:t>
            </a:r>
            <a:r>
              <a:rPr lang="en-US" altLang="zh-TW" sz="2200" dirty="0" smtClean="0">
                <a:latin typeface="+mj-lt"/>
                <a:ea typeface="華康儷中黑" panose="020B0509000000000000" pitchFamily="49" charset="-120"/>
              </a:rPr>
              <a:t>(</a:t>
            </a:r>
            <a:r>
              <a:rPr lang="zh-TW" altLang="en-US" sz="2200" dirty="0" smtClean="0">
                <a:latin typeface="+mj-lt"/>
                <a:ea typeface="華康儷中黑" panose="020B0509000000000000" pitchFamily="49" charset="-120"/>
              </a:rPr>
              <a:t>即港幣</a:t>
            </a:r>
            <a:r>
              <a:rPr lang="en-US" altLang="zh-TW" sz="2200" dirty="0" smtClean="0">
                <a:latin typeface="+mj-lt"/>
                <a:ea typeface="華康儷中黑" panose="020B0509000000000000" pitchFamily="49" charset="-120"/>
              </a:rPr>
              <a:t>$1500)</a:t>
            </a:r>
            <a:r>
              <a:rPr lang="zh-TW" altLang="en-US" sz="2200" dirty="0" smtClean="0">
                <a:latin typeface="+mj-lt"/>
                <a:ea typeface="華康儷中黑" panose="020B0509000000000000" pitchFamily="49" charset="-120"/>
              </a:rPr>
              <a:t>，當零</a:t>
            </a:r>
            <a:r>
              <a:rPr lang="zh-TW" altLang="en-US" sz="2200" dirty="0">
                <a:latin typeface="+mj-lt"/>
                <a:ea typeface="華康儷中黑" panose="020B0509000000000000" pitchFamily="49" charset="-120"/>
              </a:rPr>
              <a:t>售總額已</a:t>
            </a:r>
            <a:r>
              <a:rPr lang="zh-TW" altLang="en-US" sz="2200" dirty="0" smtClean="0">
                <a:latin typeface="+mj-lt"/>
                <a:ea typeface="華康儷中黑" panose="020B0509000000000000" pitchFamily="49" charset="-120"/>
              </a:rPr>
              <a:t>達所</a:t>
            </a:r>
            <a:r>
              <a:rPr lang="zh-TW" altLang="en-US" sz="2200" dirty="0">
                <a:latin typeface="+mj-lt"/>
                <a:ea typeface="華康儷中黑" panose="020B0509000000000000" pitchFamily="49" charset="-120"/>
              </a:rPr>
              <a:t>要求的金額，系統便會針對你的 </a:t>
            </a:r>
            <a:r>
              <a:rPr lang="en-US" altLang="zh-TW" sz="2200" dirty="0">
                <a:latin typeface="+mj-lt"/>
                <a:ea typeface="華康儷中黑" panose="020B0509000000000000" pitchFamily="49" charset="-120"/>
              </a:rPr>
              <a:t>001</a:t>
            </a:r>
            <a:r>
              <a:rPr lang="zh-TW" altLang="en-US" sz="2200" dirty="0">
                <a:latin typeface="+mj-lt"/>
                <a:ea typeface="華康儷中黑" panose="020B0509000000000000" pitchFamily="49" charset="-120"/>
              </a:rPr>
              <a:t>商業發展中心自動提交你的 </a:t>
            </a:r>
            <a:r>
              <a:rPr lang="en-US" altLang="zh-TW" sz="2200" dirty="0">
                <a:latin typeface="+mj-lt"/>
                <a:ea typeface="華康儷中黑" panose="020B0509000000000000" pitchFamily="49" charset="-120"/>
              </a:rPr>
              <a:t>1000</a:t>
            </a:r>
            <a:r>
              <a:rPr lang="zh-TW" altLang="en-US" sz="2200" dirty="0">
                <a:latin typeface="+mj-lt"/>
                <a:ea typeface="華康儷中黑" panose="020B0509000000000000" pitchFamily="49" charset="-120"/>
              </a:rPr>
              <a:t>表格</a:t>
            </a:r>
            <a:r>
              <a:rPr lang="zh-TW" altLang="en-US" sz="2200" dirty="0" smtClean="0">
                <a:latin typeface="+mj-lt"/>
                <a:ea typeface="華康儷中黑" panose="020B0509000000000000" pitchFamily="49" charset="-120"/>
              </a:rPr>
              <a:t>。</a:t>
            </a:r>
            <a:endParaRPr lang="en-US" altLang="zh-TW" sz="2200" dirty="0" smtClean="0">
              <a:latin typeface="+mj-lt"/>
              <a:ea typeface="華康儷中黑" panose="020B0509000000000000" pitchFamily="49" charset="-120"/>
            </a:endParaRPr>
          </a:p>
          <a:p>
            <a:pPr>
              <a:lnSpc>
                <a:spcPts val="2600"/>
              </a:lnSpc>
            </a:pPr>
            <a:endParaRPr lang="en-US" sz="2000" dirty="0" smtClean="0">
              <a:latin typeface="+mj-lt"/>
              <a:ea typeface="華康儷中黑" panose="020B0509000000000000" pitchFamily="49" charset="-120"/>
            </a:endParaRPr>
          </a:p>
          <a:p>
            <a:pPr>
              <a:lnSpc>
                <a:spcPts val="2600"/>
              </a:lnSpc>
            </a:pPr>
            <a:r>
              <a:rPr lang="en-US" sz="2000" dirty="0" smtClean="0">
                <a:latin typeface="+mj-lt"/>
                <a:ea typeface="華康儷中黑" panose="020B0509000000000000" pitchFamily="49" charset="-120"/>
              </a:rPr>
              <a:t>Each night the system will check to see if you have at least two receipts that total over the required amount (i.e. </a:t>
            </a:r>
            <a:r>
              <a:rPr lang="en-US" altLang="zh-TW" sz="2000" dirty="0" smtClean="0">
                <a:latin typeface="+mj-lt"/>
                <a:ea typeface="華康儷中黑" panose="020B0509000000000000" pitchFamily="49" charset="-120"/>
              </a:rPr>
              <a:t>HK</a:t>
            </a:r>
            <a:r>
              <a:rPr lang="en-US" sz="2000" dirty="0" smtClean="0">
                <a:latin typeface="+mj-lt"/>
                <a:ea typeface="華康儷中黑" panose="020B0509000000000000" pitchFamily="49" charset="-120"/>
              </a:rPr>
              <a:t>$</a:t>
            </a:r>
            <a:r>
              <a:rPr lang="en-US" altLang="zh-TW" sz="2000" dirty="0" smtClean="0">
                <a:latin typeface="+mj-lt"/>
                <a:ea typeface="華康儷中黑" panose="020B0509000000000000" pitchFamily="49" charset="-120"/>
              </a:rPr>
              <a:t>15</a:t>
            </a:r>
            <a:r>
              <a:rPr lang="en-US" sz="2000" dirty="0" smtClean="0">
                <a:latin typeface="+mj-lt"/>
                <a:ea typeface="華康儷中黑" panose="020B0509000000000000" pitchFamily="49" charset="-120"/>
              </a:rPr>
              <a:t>00), when it sees you have enough to fulfill your Form 1000 it will automatically submit your Form 1000 for your 001 with the minimum number of receipts needed.</a:t>
            </a: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230659" y="1600200"/>
            <a:ext cx="3711053" cy="4921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77078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zh-TW" altLang="en-US" dirty="0">
                <a:ea typeface="華康儷中黑" panose="020B0509000000000000" pitchFamily="49" charset="-120"/>
              </a:rPr>
              <a:t>它是如何運作</a:t>
            </a:r>
            <a:r>
              <a:rPr lang="en-US" altLang="zh-TW" dirty="0">
                <a:ea typeface="華康儷中黑" panose="020B0509000000000000" pitchFamily="49" charset="-120"/>
              </a:rPr>
              <a:t>?</a:t>
            </a:r>
            <a:r>
              <a:rPr lang="zh-TW" altLang="en-US" dirty="0">
                <a:ea typeface="華康儷中黑" panose="020B0509000000000000" pitchFamily="49" charset="-120"/>
              </a:rPr>
              <a:t> </a:t>
            </a:r>
            <a:r>
              <a:rPr lang="en-US" altLang="zh-TW" sz="4000" dirty="0" smtClean="0">
                <a:ea typeface="華康儷中黑" panose="020B0509000000000000" pitchFamily="49" charset="-120"/>
              </a:rPr>
              <a:t/>
            </a:r>
            <a:br>
              <a:rPr lang="en-US" altLang="zh-TW" sz="4000" dirty="0" smtClean="0">
                <a:ea typeface="華康儷中黑" panose="020B0509000000000000" pitchFamily="49" charset="-120"/>
              </a:rPr>
            </a:br>
            <a:r>
              <a:rPr lang="en-US" sz="4000" dirty="0" smtClean="0">
                <a:ea typeface="華康儷中黑" panose="020B0509000000000000" pitchFamily="49" charset="-120"/>
              </a:rPr>
              <a:t>How </a:t>
            </a:r>
            <a:r>
              <a:rPr lang="en-US" sz="4000" dirty="0">
                <a:ea typeface="華康儷中黑" panose="020B0509000000000000" pitchFamily="49" charset="-120"/>
              </a:rPr>
              <a:t>Does It Work?</a:t>
            </a:r>
          </a:p>
        </p:txBody>
      </p:sp>
      <p:sp>
        <p:nvSpPr>
          <p:cNvPr id="3" name="Content Placeholder 2"/>
          <p:cNvSpPr>
            <a:spLocks noGrp="1"/>
          </p:cNvSpPr>
          <p:nvPr>
            <p:ph sz="half" idx="1"/>
          </p:nvPr>
        </p:nvSpPr>
        <p:spPr>
          <a:xfrm>
            <a:off x="152400" y="1600200"/>
            <a:ext cx="4953000" cy="5181600"/>
          </a:xfrm>
        </p:spPr>
        <p:txBody>
          <a:bodyPr>
            <a:noAutofit/>
          </a:bodyPr>
          <a:lstStyle/>
          <a:p>
            <a:r>
              <a:rPr lang="zh-TW" altLang="en-US" sz="2400" dirty="0">
                <a:latin typeface="+mj-lt"/>
                <a:ea typeface="華康儷中黑" panose="020B0509000000000000" pitchFamily="49" charset="-120"/>
              </a:rPr>
              <a:t>如果你需要針對其他商業發展中心提交 </a:t>
            </a:r>
            <a:r>
              <a:rPr lang="en-US" altLang="zh-TW" sz="2400" dirty="0">
                <a:latin typeface="+mj-lt"/>
                <a:ea typeface="華康儷中黑" panose="020B0509000000000000" pitchFamily="49" charset="-120"/>
              </a:rPr>
              <a:t>1000</a:t>
            </a:r>
            <a:r>
              <a:rPr lang="zh-TW" altLang="en-US" sz="2400" dirty="0">
                <a:latin typeface="+mj-lt"/>
                <a:ea typeface="華康儷中黑" panose="020B0509000000000000" pitchFamily="49" charset="-120"/>
              </a:rPr>
              <a:t>表格，譬如你的 </a:t>
            </a:r>
            <a:r>
              <a:rPr lang="en-US" altLang="zh-TW" sz="2400" dirty="0">
                <a:latin typeface="+mj-lt"/>
                <a:ea typeface="華康儷中黑" panose="020B0509000000000000" pitchFamily="49" charset="-120"/>
              </a:rPr>
              <a:t>002</a:t>
            </a:r>
            <a:r>
              <a:rPr lang="zh-TW" altLang="en-US" sz="2400" dirty="0">
                <a:latin typeface="+mj-lt"/>
                <a:ea typeface="華康儷中黑" panose="020B0509000000000000" pitchFamily="49" charset="-120"/>
              </a:rPr>
              <a:t>或 </a:t>
            </a:r>
            <a:r>
              <a:rPr lang="en-US" altLang="zh-TW" sz="2400" dirty="0">
                <a:latin typeface="+mj-lt"/>
                <a:ea typeface="華康儷中黑" panose="020B0509000000000000" pitchFamily="49" charset="-120"/>
              </a:rPr>
              <a:t>003</a:t>
            </a:r>
            <a:r>
              <a:rPr lang="zh-TW" altLang="en-US" sz="2400" dirty="0">
                <a:latin typeface="+mj-lt"/>
                <a:ea typeface="華康儷中黑" panose="020B0509000000000000" pitchFamily="49" charset="-120"/>
              </a:rPr>
              <a:t>，你仍需要手動呈交表格。</a:t>
            </a:r>
            <a:endParaRPr lang="en-US" altLang="zh-TW" sz="2400" dirty="0">
              <a:latin typeface="+mj-lt"/>
              <a:ea typeface="華康儷中黑" panose="020B0509000000000000" pitchFamily="49" charset="-120"/>
            </a:endParaRPr>
          </a:p>
          <a:p>
            <a:r>
              <a:rPr lang="zh-TW" altLang="en-US" sz="2400" dirty="0">
                <a:latin typeface="+mj-lt"/>
                <a:ea typeface="華康儷中黑" panose="020B0509000000000000" pitchFamily="49" charset="-120"/>
              </a:rPr>
              <a:t>你仍可以手動為你的</a:t>
            </a:r>
            <a:r>
              <a:rPr lang="en-US" altLang="zh-TW" sz="2400" dirty="0">
                <a:latin typeface="+mj-lt"/>
                <a:ea typeface="華康儷中黑" panose="020B0509000000000000" pitchFamily="49" charset="-120"/>
              </a:rPr>
              <a:t>001</a:t>
            </a:r>
            <a:r>
              <a:rPr lang="zh-TW" altLang="en-US" sz="2400" dirty="0">
                <a:latin typeface="+mj-lt"/>
                <a:ea typeface="華康儷中黑" panose="020B0509000000000000" pitchFamily="49" charset="-120"/>
              </a:rPr>
              <a:t>呈交表格，注意必須比系統</a:t>
            </a:r>
            <a:r>
              <a:rPr lang="zh-TW" altLang="en-US" sz="2400" dirty="0" smtClean="0">
                <a:latin typeface="+mj-lt"/>
                <a:ea typeface="華康儷中黑" panose="020B0509000000000000" pitchFamily="49" charset="-120"/>
              </a:rPr>
              <a:t>快</a:t>
            </a:r>
            <a:endParaRPr lang="en-US" altLang="zh-TW" sz="2400" dirty="0" smtClean="0">
              <a:latin typeface="+mj-lt"/>
              <a:ea typeface="華康儷中黑" panose="020B0509000000000000" pitchFamily="49" charset="-120"/>
            </a:endParaRPr>
          </a:p>
          <a:p>
            <a:endParaRPr lang="en-US" sz="2400" dirty="0">
              <a:latin typeface="+mj-lt"/>
              <a:ea typeface="華康儷中黑" panose="020B0509000000000000" pitchFamily="49" charset="-120"/>
            </a:endParaRPr>
          </a:p>
          <a:p>
            <a:r>
              <a:rPr lang="en-US" sz="2200" dirty="0">
                <a:latin typeface="+mj-lt"/>
                <a:ea typeface="華康儷中黑" panose="020B0509000000000000" pitchFamily="49" charset="-120"/>
              </a:rPr>
              <a:t>You will still need to manually submit a Form 1000 for other BDCs like you do currently (002, 301, </a:t>
            </a:r>
            <a:r>
              <a:rPr lang="en-US" sz="2200" dirty="0" err="1">
                <a:latin typeface="+mj-lt"/>
                <a:ea typeface="華康儷中黑" panose="020B0509000000000000" pitchFamily="49" charset="-120"/>
              </a:rPr>
              <a:t>etc</a:t>
            </a:r>
            <a:r>
              <a:rPr lang="en-US" sz="2200" dirty="0">
                <a:latin typeface="+mj-lt"/>
                <a:ea typeface="華康儷中黑" panose="020B0509000000000000" pitchFamily="49" charset="-120"/>
              </a:rPr>
              <a:t>)</a:t>
            </a:r>
          </a:p>
          <a:p>
            <a:r>
              <a:rPr lang="en-US" sz="2200" dirty="0">
                <a:latin typeface="+mj-lt"/>
                <a:ea typeface="華康儷中黑" panose="020B0509000000000000" pitchFamily="49" charset="-120"/>
              </a:rPr>
              <a:t>You can still manually submit for your 001 if you like as well, you just have to be faster than the system</a:t>
            </a: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280547" y="1600200"/>
            <a:ext cx="3711053" cy="4921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65449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096"/>
            <a:ext cx="8229600" cy="1143000"/>
          </a:xfrm>
        </p:spPr>
        <p:txBody>
          <a:bodyPr>
            <a:normAutofit fontScale="90000"/>
          </a:bodyPr>
          <a:lstStyle/>
          <a:p>
            <a:r>
              <a:rPr lang="zh-TW" altLang="en-US" dirty="0">
                <a:ea typeface="華康儷中黑" panose="020B0509000000000000" pitchFamily="49" charset="-120"/>
              </a:rPr>
              <a:t>它是如何運作</a:t>
            </a:r>
            <a:r>
              <a:rPr lang="en-US" altLang="zh-TW" dirty="0">
                <a:ea typeface="華康儷中黑" panose="020B0509000000000000" pitchFamily="49" charset="-120"/>
              </a:rPr>
              <a:t>?</a:t>
            </a:r>
            <a:r>
              <a:rPr lang="zh-TW" altLang="en-US" dirty="0">
                <a:ea typeface="華康儷中黑" panose="020B0509000000000000" pitchFamily="49" charset="-120"/>
              </a:rPr>
              <a:t> </a:t>
            </a:r>
            <a:r>
              <a:rPr lang="en-US" altLang="zh-TW" dirty="0" smtClean="0">
                <a:ea typeface="華康儷中黑" panose="020B0509000000000000" pitchFamily="49" charset="-120"/>
              </a:rPr>
              <a:t/>
            </a:r>
            <a:br>
              <a:rPr lang="en-US" altLang="zh-TW" dirty="0" smtClean="0">
                <a:ea typeface="華康儷中黑" panose="020B0509000000000000" pitchFamily="49" charset="-120"/>
              </a:rPr>
            </a:br>
            <a:r>
              <a:rPr lang="en-US" sz="4000" dirty="0" smtClean="0">
                <a:ea typeface="華康儷中黑" panose="020B0509000000000000" pitchFamily="49" charset="-120"/>
              </a:rPr>
              <a:t>How </a:t>
            </a:r>
            <a:r>
              <a:rPr lang="en-US" sz="4000" dirty="0">
                <a:ea typeface="華康儷中黑" panose="020B0509000000000000" pitchFamily="49" charset="-120"/>
              </a:rPr>
              <a:t>Does It Work?</a:t>
            </a:r>
          </a:p>
        </p:txBody>
      </p:sp>
      <p:sp>
        <p:nvSpPr>
          <p:cNvPr id="3" name="Content Placeholder 2"/>
          <p:cNvSpPr>
            <a:spLocks noGrp="1"/>
          </p:cNvSpPr>
          <p:nvPr>
            <p:ph sz="half" idx="1"/>
          </p:nvPr>
        </p:nvSpPr>
        <p:spPr>
          <a:xfrm>
            <a:off x="152400" y="1600200"/>
            <a:ext cx="4953000" cy="5181600"/>
          </a:xfrm>
        </p:spPr>
        <p:txBody>
          <a:bodyPr>
            <a:noAutofit/>
          </a:bodyPr>
          <a:lstStyle/>
          <a:p>
            <a:r>
              <a:rPr lang="zh-TW" altLang="en-US" sz="2400" dirty="0">
                <a:latin typeface="+mj-lt"/>
                <a:ea typeface="華康儷中黑" panose="020B0509000000000000" pitchFamily="49" charset="-120"/>
              </a:rPr>
              <a:t>系統每晚都會運作，這代表，如果你在季度的第一天已達到你的 </a:t>
            </a:r>
            <a:r>
              <a:rPr lang="en-US" altLang="zh-TW" sz="2400" dirty="0">
                <a:latin typeface="+mj-lt"/>
                <a:ea typeface="華康儷中黑" panose="020B0509000000000000" pitchFamily="49" charset="-120"/>
              </a:rPr>
              <a:t>1000</a:t>
            </a:r>
            <a:r>
              <a:rPr lang="zh-TW" altLang="en-US" sz="2400" dirty="0">
                <a:latin typeface="+mj-lt"/>
                <a:ea typeface="華康儷中黑" panose="020B0509000000000000" pitchFamily="49" charset="-120"/>
              </a:rPr>
              <a:t>表格所要求的金額收據，那麼系統就會在你季度的第一天為你</a:t>
            </a:r>
            <a:r>
              <a:rPr lang="en-US" altLang="zh-TW" sz="2400" dirty="0">
                <a:latin typeface="+mj-lt"/>
                <a:ea typeface="華康儷中黑" panose="020B0509000000000000" pitchFamily="49" charset="-120"/>
              </a:rPr>
              <a:t>001</a:t>
            </a:r>
            <a:r>
              <a:rPr lang="zh-TW" altLang="en-US" sz="2400" dirty="0">
                <a:latin typeface="+mj-lt"/>
                <a:ea typeface="華康儷中黑" panose="020B0509000000000000" pitchFamily="49" charset="-120"/>
              </a:rPr>
              <a:t>自動提交</a:t>
            </a:r>
            <a:r>
              <a:rPr lang="en-US" altLang="zh-TW" sz="2400" dirty="0">
                <a:latin typeface="+mj-lt"/>
                <a:ea typeface="華康儷中黑" panose="020B0509000000000000" pitchFamily="49" charset="-120"/>
              </a:rPr>
              <a:t>1000</a:t>
            </a:r>
            <a:r>
              <a:rPr lang="zh-TW" altLang="en-US" sz="2400" dirty="0">
                <a:latin typeface="+mj-lt"/>
                <a:ea typeface="華康儷中黑" panose="020B0509000000000000" pitchFamily="49" charset="-120"/>
              </a:rPr>
              <a:t>表</a:t>
            </a:r>
            <a:r>
              <a:rPr lang="zh-TW" altLang="en-US" sz="2400" dirty="0" smtClean="0">
                <a:latin typeface="+mj-lt"/>
                <a:ea typeface="華康儷中黑" panose="020B0509000000000000" pitchFamily="49" charset="-120"/>
              </a:rPr>
              <a:t>格</a:t>
            </a:r>
            <a:endParaRPr lang="en-US" altLang="zh-TW" sz="2400" dirty="0" smtClean="0">
              <a:latin typeface="+mj-lt"/>
              <a:ea typeface="華康儷中黑" panose="020B0509000000000000" pitchFamily="49" charset="-120"/>
            </a:endParaRPr>
          </a:p>
          <a:p>
            <a:endParaRPr lang="en-US" altLang="zh-TW" sz="2400" dirty="0">
              <a:latin typeface="+mj-lt"/>
              <a:ea typeface="華康儷中黑" panose="020B0509000000000000" pitchFamily="49" charset="-120"/>
            </a:endParaRPr>
          </a:p>
          <a:p>
            <a:r>
              <a:rPr lang="en-US" sz="2000" dirty="0">
                <a:latin typeface="+mj-lt"/>
                <a:ea typeface="華康儷中黑" panose="020B0509000000000000" pitchFamily="49" charset="-120"/>
              </a:rPr>
              <a:t>This process runs each night, which means, if you have the receipts necessary to fulfill your Form 1000 the very first day of your quarter, then the system will submit your Form 1000 for your 001, as soon as that first </a:t>
            </a:r>
            <a:r>
              <a:rPr lang="en-US" sz="2000" dirty="0" smtClean="0">
                <a:latin typeface="+mj-lt"/>
                <a:ea typeface="華康儷中黑" panose="020B0509000000000000" pitchFamily="49" charset="-120"/>
              </a:rPr>
              <a:t>day</a:t>
            </a:r>
            <a:endParaRPr lang="en-US" sz="2000" dirty="0">
              <a:latin typeface="+mj-lt"/>
              <a:ea typeface="華康儷中黑" panose="020B0509000000000000" pitchFamily="49" charset="-120"/>
            </a:endParaRP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230659" y="1600200"/>
            <a:ext cx="3711053" cy="4921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58510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096"/>
            <a:ext cx="8229600" cy="1143000"/>
          </a:xfrm>
        </p:spPr>
        <p:txBody>
          <a:bodyPr>
            <a:normAutofit fontScale="90000"/>
          </a:bodyPr>
          <a:lstStyle/>
          <a:p>
            <a:r>
              <a:rPr lang="zh-TW" altLang="en-US" dirty="0">
                <a:ea typeface="華康儷中黑" panose="020B0509000000000000" pitchFamily="49" charset="-120"/>
              </a:rPr>
              <a:t>它是如何運作</a:t>
            </a:r>
            <a:r>
              <a:rPr lang="en-US" altLang="zh-TW" dirty="0">
                <a:ea typeface="華康儷中黑" panose="020B0509000000000000" pitchFamily="49" charset="-120"/>
              </a:rPr>
              <a:t>?</a:t>
            </a:r>
            <a:r>
              <a:rPr lang="zh-TW" altLang="en-US" dirty="0">
                <a:ea typeface="華康儷中黑" panose="020B0509000000000000" pitchFamily="49" charset="-120"/>
              </a:rPr>
              <a:t> </a:t>
            </a:r>
            <a:r>
              <a:rPr lang="en-US" altLang="zh-TW" sz="4000" dirty="0" smtClean="0">
                <a:ea typeface="華康儷中黑" panose="020B0509000000000000" pitchFamily="49" charset="-120"/>
              </a:rPr>
              <a:t/>
            </a:r>
            <a:br>
              <a:rPr lang="en-US" altLang="zh-TW" sz="4000" dirty="0" smtClean="0">
                <a:ea typeface="華康儷中黑" panose="020B0509000000000000" pitchFamily="49" charset="-120"/>
              </a:rPr>
            </a:br>
            <a:r>
              <a:rPr lang="en-US" sz="4000" dirty="0" smtClean="0">
                <a:ea typeface="華康儷中黑" panose="020B0509000000000000" pitchFamily="49" charset="-120"/>
              </a:rPr>
              <a:t>How </a:t>
            </a:r>
            <a:r>
              <a:rPr lang="en-US" sz="4000" dirty="0">
                <a:ea typeface="華康儷中黑" panose="020B0509000000000000" pitchFamily="49" charset="-120"/>
              </a:rPr>
              <a:t>Does It Work?</a:t>
            </a:r>
          </a:p>
        </p:txBody>
      </p:sp>
      <p:sp>
        <p:nvSpPr>
          <p:cNvPr id="3" name="Content Placeholder 2"/>
          <p:cNvSpPr>
            <a:spLocks noGrp="1"/>
          </p:cNvSpPr>
          <p:nvPr>
            <p:ph sz="half" idx="1"/>
          </p:nvPr>
        </p:nvSpPr>
        <p:spPr>
          <a:xfrm>
            <a:off x="304800" y="1600200"/>
            <a:ext cx="4419600" cy="4525963"/>
          </a:xfrm>
        </p:spPr>
        <p:txBody>
          <a:bodyPr>
            <a:normAutofit/>
          </a:bodyPr>
          <a:lstStyle/>
          <a:p>
            <a:r>
              <a:rPr lang="zh-TW" altLang="en-US" sz="2400" dirty="0">
                <a:latin typeface="+mj-lt"/>
                <a:ea typeface="華康儷中黑" panose="020B0509000000000000" pitchFamily="49" charset="-120"/>
              </a:rPr>
              <a:t>最後，你將收到一封電子郵件和提示，讓你知道你</a:t>
            </a:r>
            <a:r>
              <a:rPr lang="en-US" altLang="zh-TW" sz="2400" dirty="0">
                <a:latin typeface="+mj-lt"/>
                <a:ea typeface="華康儷中黑" panose="020B0509000000000000" pitchFamily="49" charset="-120"/>
              </a:rPr>
              <a:t>001</a:t>
            </a:r>
            <a:r>
              <a:rPr lang="zh-TW" altLang="en-US" sz="2400" dirty="0">
                <a:latin typeface="+mj-lt"/>
                <a:ea typeface="華康儷中黑" panose="020B0509000000000000" pitchFamily="49" charset="-120"/>
              </a:rPr>
              <a:t>商業發展中心的</a:t>
            </a:r>
            <a:r>
              <a:rPr lang="en-US" altLang="zh-TW" sz="2400" dirty="0">
                <a:latin typeface="+mj-lt"/>
                <a:ea typeface="華康儷中黑" panose="020B0509000000000000" pitchFamily="49" charset="-120"/>
              </a:rPr>
              <a:t>1000</a:t>
            </a:r>
            <a:r>
              <a:rPr lang="zh-TW" altLang="en-US" sz="2400" dirty="0">
                <a:latin typeface="+mj-lt"/>
                <a:ea typeface="華康儷中黑" panose="020B0509000000000000" pitchFamily="49" charset="-120"/>
              </a:rPr>
              <a:t>表格已經被自動提交。</a:t>
            </a:r>
            <a:endParaRPr lang="en-US" sz="2400" dirty="0">
              <a:latin typeface="+mj-lt"/>
              <a:ea typeface="華康儷中黑" panose="020B0509000000000000" pitchFamily="49" charset="-120"/>
            </a:endParaRPr>
          </a:p>
          <a:p>
            <a:r>
              <a:rPr lang="zh-TW" altLang="en-US" sz="2400" dirty="0">
                <a:latin typeface="+mj-lt"/>
                <a:ea typeface="華康儷中黑" panose="020B0509000000000000" pitchFamily="49" charset="-120"/>
              </a:rPr>
              <a:t>這經已推出</a:t>
            </a:r>
            <a:r>
              <a:rPr lang="en-US" altLang="zh-TW" sz="2400" dirty="0" smtClean="0">
                <a:latin typeface="+mj-lt"/>
                <a:ea typeface="華康儷中黑" panose="020B0509000000000000" pitchFamily="49" charset="-120"/>
              </a:rPr>
              <a:t>!</a:t>
            </a:r>
          </a:p>
          <a:p>
            <a:endParaRPr lang="en-US" sz="2400" dirty="0">
              <a:latin typeface="+mj-lt"/>
              <a:ea typeface="華康儷中黑" panose="020B0509000000000000" pitchFamily="49" charset="-120"/>
            </a:endParaRPr>
          </a:p>
          <a:p>
            <a:r>
              <a:rPr lang="en-US" sz="2000" dirty="0">
                <a:latin typeface="+mj-lt"/>
                <a:ea typeface="華康儷中黑" panose="020B0509000000000000" pitchFamily="49" charset="-120"/>
              </a:rPr>
              <a:t>Then lastly, you will receive an email and alert letting you know that your Form 1000 has been automatically submitted for your 001 BDC.</a:t>
            </a:r>
          </a:p>
          <a:p>
            <a:r>
              <a:rPr lang="en-US" sz="2000" dirty="0">
                <a:latin typeface="+mj-lt"/>
                <a:ea typeface="華康儷中黑" panose="020B0509000000000000" pitchFamily="49" charset="-120"/>
              </a:rPr>
              <a:t>This is live!</a:t>
            </a:r>
          </a:p>
        </p:txBody>
      </p:sp>
      <p:pic>
        <p:nvPicPr>
          <p:cNvPr id="4098" name="Picture 3" descr="image001"/>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724400" y="1809503"/>
            <a:ext cx="425674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70152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762000" y="2062877"/>
            <a:ext cx="7648575" cy="2585323"/>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srgbClr val="000000"/>
                </a:solidFill>
                <a:latin typeface="華康儷中黑" pitchFamily="49" charset="-120"/>
                <a:ea typeface="華康儷中黑" pitchFamily="49" charset="-120"/>
              </a:rPr>
              <a:t>化繁為簡及提升</a:t>
            </a:r>
            <a:endParaRPr lang="en-US" altLang="zh-TW" sz="5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Simplify &amp; Improve</a:t>
            </a:r>
          </a:p>
        </p:txBody>
      </p:sp>
    </p:spTree>
    <p:extLst>
      <p:ext uri="{BB962C8B-B14F-4D97-AF65-F5344CB8AC3E}">
        <p14:creationId xmlns:p14="http://schemas.microsoft.com/office/powerpoint/2010/main" xmlns="" val="2028908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809625" y="2057400"/>
            <a:ext cx="7648575" cy="2523768"/>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prstClr val="black"/>
                </a:solidFill>
                <a:latin typeface="華康儷中黑" pitchFamily="49" charset="-120"/>
                <a:ea typeface="華康儷中黑" pitchFamily="49" charset="-120"/>
                <a:cs typeface="Arial" pitchFamily="34" charset="0"/>
              </a:rPr>
              <a:t>還可變得更好嗎？</a:t>
            </a:r>
            <a:endParaRPr lang="en-US" altLang="zh-TW"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endParaRPr lang="en-US"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Can it get any better?</a:t>
            </a:r>
            <a:endParaRPr lang="en-US" sz="5400" dirty="0">
              <a:solidFill>
                <a:prstClr val="black"/>
              </a:solidFill>
              <a:latin typeface="ITC Avant Garde Std Bk" pitchFamily="34" charset="0"/>
              <a:ea typeface="MS PGothic" pitchFamily="34" charset="-128"/>
              <a:cs typeface="Arial" pitchFamily="34" charset="0"/>
            </a:endParaRPr>
          </a:p>
        </p:txBody>
      </p:sp>
    </p:spTree>
    <p:extLst>
      <p:ext uri="{BB962C8B-B14F-4D97-AF65-F5344CB8AC3E}">
        <p14:creationId xmlns:p14="http://schemas.microsoft.com/office/powerpoint/2010/main" xmlns="" val="2980589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152400" y="2133600"/>
            <a:ext cx="8991600" cy="2277547"/>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5400" dirty="0">
                <a:solidFill>
                  <a:srgbClr val="000000"/>
                </a:solidFill>
                <a:latin typeface="華康儷中黑" pitchFamily="49" charset="-120"/>
                <a:ea typeface="華康儷中黑" pitchFamily="49" charset="-120"/>
              </a:rPr>
              <a:t>化繁為簡及提升</a:t>
            </a:r>
            <a:endParaRPr lang="en-US" altLang="zh-TW" sz="5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endParaRPr lang="en-US" sz="4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4400" dirty="0">
                <a:solidFill>
                  <a:prstClr val="black"/>
                </a:solidFill>
                <a:latin typeface="ITC Avant Garde Std Bk" pitchFamily="34" charset="0"/>
                <a:ea typeface="MS PGothic" pitchFamily="34" charset="-128"/>
                <a:cs typeface="Arial" pitchFamily="34" charset="0"/>
              </a:rPr>
              <a:t>Simplify &amp; Improve</a:t>
            </a:r>
            <a:endParaRPr lang="en-US" sz="5400" dirty="0">
              <a:solidFill>
                <a:prstClr val="black"/>
              </a:solidFill>
              <a:latin typeface="ITC Avant Garde Std Bk" pitchFamily="34" charset="0"/>
              <a:ea typeface="MS PGothic" pitchFamily="34" charset="-128"/>
              <a:cs typeface="Arial" pitchFamily="34" charset="0"/>
            </a:endParaRPr>
          </a:p>
        </p:txBody>
      </p:sp>
    </p:spTree>
    <p:extLst>
      <p:ext uri="{BB962C8B-B14F-4D97-AF65-F5344CB8AC3E}">
        <p14:creationId xmlns:p14="http://schemas.microsoft.com/office/powerpoint/2010/main" xmlns="" val="2428788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114300" y="1835765"/>
            <a:ext cx="9372600" cy="2431435"/>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5400" dirty="0">
                <a:solidFill>
                  <a:srgbClr val="000000"/>
                </a:solidFill>
                <a:latin typeface="華康儷中黑" pitchFamily="49" charset="-120"/>
                <a:ea typeface="華康儷中黑" pitchFamily="49" charset="-120"/>
              </a:rPr>
              <a:t>自訂迷你網站</a:t>
            </a:r>
          </a:p>
          <a:p>
            <a:pPr algn="ctr" defTabSz="457200" fontAlgn="base">
              <a:spcBef>
                <a:spcPct val="0"/>
              </a:spcBef>
              <a:spcAft>
                <a:spcPct val="0"/>
              </a:spcAft>
              <a:defRPr/>
            </a:pPr>
            <a:endParaRPr lang="en-US"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r>
              <a:rPr lang="en-US" sz="4400" dirty="0">
                <a:solidFill>
                  <a:prstClr val="black"/>
                </a:solidFill>
                <a:latin typeface="ITC Avant Garde Std Bk" pitchFamily="34" charset="0"/>
                <a:ea typeface="MS PGothic" pitchFamily="34" charset="-128"/>
                <a:cs typeface="Arial" pitchFamily="34" charset="0"/>
              </a:rPr>
              <a:t>Custom Mini-Websites</a:t>
            </a:r>
          </a:p>
        </p:txBody>
      </p:sp>
    </p:spTree>
    <p:extLst>
      <p:ext uri="{BB962C8B-B14F-4D97-AF65-F5344CB8AC3E}">
        <p14:creationId xmlns:p14="http://schemas.microsoft.com/office/powerpoint/2010/main" xmlns="" val="11694066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2301905"/>
            <a:ext cx="4593956" cy="22463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4531632" y="2261212"/>
            <a:ext cx="4612368" cy="2310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4"/>
          <p:cNvSpPr txBox="1">
            <a:spLocks noChangeArrowheads="1"/>
          </p:cNvSpPr>
          <p:nvPr/>
        </p:nvSpPr>
        <p:spPr bwMode="auto">
          <a:xfrm>
            <a:off x="305212" y="703183"/>
            <a:ext cx="8610188" cy="1354217"/>
          </a:xfrm>
          <a:prstGeom prst="rect">
            <a:avLst/>
          </a:prstGeom>
          <a:noFill/>
          <a:ln w="9525">
            <a:noFill/>
            <a:miter lim="800000"/>
            <a:headEnd/>
            <a:tailEnd/>
          </a:ln>
        </p:spPr>
        <p:txBody>
          <a:bodyPr wrap="square">
            <a:spAutoFit/>
          </a:bodyPr>
          <a:lstStyle/>
          <a:p>
            <a:pPr marL="225425" indent="-225425">
              <a:spcBef>
                <a:spcPts val="600"/>
              </a:spcBef>
              <a:buFont typeface="Arial" panose="020B0604020202020204" pitchFamily="34" charset="0"/>
              <a:buChar char="•"/>
            </a:pPr>
            <a:r>
              <a:rPr lang="zh-TW" altLang="en-US" dirty="0">
                <a:solidFill>
                  <a:prstClr val="black"/>
                </a:solidFill>
                <a:ea typeface="華康儷中黑" panose="020B0509000000000000" pitchFamily="49" charset="-120"/>
              </a:rPr>
              <a:t>助你獲得更多顧客並讓更多訪客進入</a:t>
            </a:r>
            <a:r>
              <a:rPr lang="en-US" altLang="zh-TW" dirty="0">
                <a:solidFill>
                  <a:prstClr val="black"/>
                </a:solidFill>
                <a:ea typeface="華康儷中黑" panose="020B0509000000000000" pitchFamily="49" charset="-120"/>
              </a:rPr>
              <a:t>HK.SHOP.COM</a:t>
            </a:r>
          </a:p>
          <a:p>
            <a:pPr marL="225425" indent="-225425">
              <a:spcBef>
                <a:spcPts val="600"/>
              </a:spcBef>
              <a:buFont typeface="Arial" panose="020B0604020202020204" pitchFamily="34" charset="0"/>
              <a:buChar char="•"/>
            </a:pPr>
            <a:r>
              <a:rPr lang="zh-TW" altLang="en-US" dirty="0">
                <a:solidFill>
                  <a:prstClr val="black"/>
                </a:solidFill>
                <a:ea typeface="華康儷中黑" panose="020B0509000000000000" pitchFamily="49" charset="-120"/>
              </a:rPr>
              <a:t>個人化網站可挑選網站的設計，選擇想展示的產品和品牌的類別，選取放置於首頁的重點產品，甚至可選取與網站相關的網域名</a:t>
            </a:r>
            <a:endParaRPr lang="en-US" altLang="zh-TW" dirty="0">
              <a:solidFill>
                <a:prstClr val="black"/>
              </a:solidFill>
              <a:ea typeface="華康儷中黑" panose="020B0509000000000000" pitchFamily="49" charset="-120"/>
            </a:endParaRPr>
          </a:p>
          <a:p>
            <a:pPr marL="225425" indent="-225425">
              <a:spcBef>
                <a:spcPts val="600"/>
              </a:spcBef>
              <a:buFont typeface="Arial" panose="020B0604020202020204" pitchFamily="34" charset="0"/>
              <a:buChar char="•"/>
            </a:pPr>
            <a:r>
              <a:rPr lang="zh-TW" altLang="en-US" dirty="0">
                <a:solidFill>
                  <a:prstClr val="black"/>
                </a:solidFill>
                <a:ea typeface="華康儷中黑" panose="020B0509000000000000" pitchFamily="49" charset="-120"/>
              </a:rPr>
              <a:t>在開展超連鎖事業的每個市場國家，都得到該市場國家的一個免費自訂迷你網站</a:t>
            </a:r>
            <a:endParaRPr lang="en-US" altLang="zh-TW" dirty="0">
              <a:solidFill>
                <a:prstClr val="black"/>
              </a:solidFill>
              <a:ea typeface="華康儷中黑" panose="020B0509000000000000" pitchFamily="49" charset="-120"/>
            </a:endParaRPr>
          </a:p>
        </p:txBody>
      </p:sp>
      <p:sp>
        <p:nvSpPr>
          <p:cNvPr id="5" name="Rectangle 4"/>
          <p:cNvSpPr/>
          <p:nvPr/>
        </p:nvSpPr>
        <p:spPr>
          <a:xfrm>
            <a:off x="340632" y="4648200"/>
            <a:ext cx="8462736" cy="1815882"/>
          </a:xfrm>
          <a:prstGeom prst="rect">
            <a:avLst/>
          </a:prstGeom>
        </p:spPr>
        <p:txBody>
          <a:bodyPr wrap="square">
            <a:spAutoFit/>
          </a:bodyPr>
          <a:lstStyle/>
          <a:p>
            <a:pPr algn="ctr" defTabSz="457200" fontAlgn="base">
              <a:spcAft>
                <a:spcPct val="0"/>
              </a:spcAft>
              <a:defRPr/>
            </a:pPr>
            <a:r>
              <a:rPr lang="en-US" altLang="zh-TW" sz="2200" b="1" dirty="0">
                <a:solidFill>
                  <a:prstClr val="black"/>
                </a:solidFill>
              </a:rPr>
              <a:t>Custom Mini-Websites</a:t>
            </a:r>
            <a:endParaRPr lang="en-US" altLang="zh-TW" sz="2200" dirty="0">
              <a:solidFill>
                <a:prstClr val="black"/>
              </a:solidFill>
              <a:ea typeface="華康儷中黑" panose="020B0509000000000000" pitchFamily="49" charset="-120"/>
              <a:cs typeface="Arial" pitchFamily="34" charset="0"/>
            </a:endParaRPr>
          </a:p>
          <a:p>
            <a:pPr marL="225425" indent="-225425">
              <a:buFont typeface="Arial" panose="020B0604020202020204" pitchFamily="34" charset="0"/>
              <a:buChar char="•"/>
            </a:pPr>
            <a:r>
              <a:rPr lang="en-US" sz="1500" dirty="0">
                <a:solidFill>
                  <a:prstClr val="black"/>
                </a:solidFill>
              </a:rPr>
              <a:t>A brand new tool to help acquire more customers and generate more traffic to HK.SHOP.COM</a:t>
            </a:r>
          </a:p>
          <a:p>
            <a:pPr marL="225425" indent="-225425">
              <a:buFont typeface="Arial" panose="020B0604020202020204" pitchFamily="34" charset="0"/>
              <a:buChar char="•"/>
            </a:pPr>
            <a:r>
              <a:rPr lang="en-US" sz="1500" dirty="0">
                <a:solidFill>
                  <a:prstClr val="black"/>
                </a:solidFill>
              </a:rPr>
              <a:t>have the ability to pick the design of the site, choose which categories of products and brands are represented, pick which products are highlighted on the homepage, and even choose the vanity domain associated with the site</a:t>
            </a:r>
          </a:p>
          <a:p>
            <a:pPr marL="225425" indent="-225425">
              <a:buFont typeface="Arial" panose="020B0604020202020204" pitchFamily="34" charset="0"/>
              <a:buChar char="•"/>
            </a:pPr>
            <a:r>
              <a:rPr lang="en-US" sz="1500" dirty="0">
                <a:solidFill>
                  <a:prstClr val="black"/>
                </a:solidFill>
              </a:rPr>
              <a:t>Custom Mini-Websites are country-specific, you will get one free for each market country in which your </a:t>
            </a:r>
            <a:r>
              <a:rPr lang="en-US" sz="1500" dirty="0" err="1">
                <a:solidFill>
                  <a:prstClr val="black"/>
                </a:solidFill>
              </a:rPr>
              <a:t>UnFranchise</a:t>
            </a:r>
            <a:r>
              <a:rPr lang="en-US" sz="1500" baseline="30000" dirty="0">
                <a:solidFill>
                  <a:prstClr val="black"/>
                </a:solidFill>
              </a:rPr>
              <a:t>®</a:t>
            </a:r>
            <a:r>
              <a:rPr lang="en-US" sz="1500" dirty="0">
                <a:solidFill>
                  <a:prstClr val="black"/>
                </a:solidFill>
              </a:rPr>
              <a:t> Business is open for business</a:t>
            </a:r>
          </a:p>
        </p:txBody>
      </p:sp>
      <p:sp>
        <p:nvSpPr>
          <p:cNvPr id="6" name="Rectangle 5"/>
          <p:cNvSpPr/>
          <p:nvPr/>
        </p:nvSpPr>
        <p:spPr>
          <a:xfrm>
            <a:off x="3452842" y="170659"/>
            <a:ext cx="2185214" cy="515141"/>
          </a:xfrm>
          <a:prstGeom prst="rect">
            <a:avLst/>
          </a:prstGeom>
        </p:spPr>
        <p:txBody>
          <a:bodyPr wrap="none">
            <a:spAutoFit/>
          </a:bodyPr>
          <a:lstStyle/>
          <a:p>
            <a:pPr algn="ctr" defTabSz="457200" fontAlgn="base">
              <a:lnSpc>
                <a:spcPts val="3500"/>
              </a:lnSpc>
              <a:spcBef>
                <a:spcPct val="0"/>
              </a:spcBef>
              <a:spcAft>
                <a:spcPct val="0"/>
              </a:spcAft>
              <a:defRPr/>
            </a:pPr>
            <a:r>
              <a:rPr lang="zh-TW" altLang="en-US" sz="2600" dirty="0">
                <a:solidFill>
                  <a:srgbClr val="000000"/>
                </a:solidFill>
                <a:latin typeface="華康儷中黑" pitchFamily="49" charset="-120"/>
                <a:ea typeface="華康儷中黑" pitchFamily="49" charset="-120"/>
              </a:rPr>
              <a:t>自訂迷你網站</a:t>
            </a:r>
            <a:endParaRPr lang="en-US" altLang="zh-TW" sz="2600" dirty="0">
              <a:solidFill>
                <a:prstClr val="black"/>
              </a:solidFill>
              <a:ea typeface="華康儷中黑" panose="020B0509000000000000" pitchFamily="49" charset="-120"/>
              <a:cs typeface="Arial" pitchFamily="34" charset="0"/>
            </a:endParaRPr>
          </a:p>
        </p:txBody>
      </p:sp>
    </p:spTree>
    <p:extLst>
      <p:ext uri="{BB962C8B-B14F-4D97-AF65-F5344CB8AC3E}">
        <p14:creationId xmlns:p14="http://schemas.microsoft.com/office/powerpoint/2010/main" xmlns="" val="1621637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762000" y="1981200"/>
            <a:ext cx="7648575" cy="2585323"/>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srgbClr val="000000"/>
                </a:solidFill>
                <a:latin typeface="華康儷中黑" pitchFamily="49" charset="-120"/>
                <a:ea typeface="華康儷中黑" pitchFamily="49" charset="-120"/>
              </a:rPr>
              <a:t>化繁為簡及提升</a:t>
            </a:r>
            <a:endParaRPr lang="en-US" altLang="zh-TW" sz="5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Simplify &amp; Improve</a:t>
            </a:r>
          </a:p>
        </p:txBody>
      </p:sp>
    </p:spTree>
    <p:extLst>
      <p:ext uri="{BB962C8B-B14F-4D97-AF65-F5344CB8AC3E}">
        <p14:creationId xmlns:p14="http://schemas.microsoft.com/office/powerpoint/2010/main" xmlns="" val="2245568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809625" y="1676400"/>
            <a:ext cx="7648575" cy="4247317"/>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prstClr val="black"/>
                </a:solidFill>
                <a:latin typeface="華康儷中黑" pitchFamily="49" charset="-120"/>
                <a:ea typeface="華康儷中黑" pitchFamily="49" charset="-120"/>
                <a:cs typeface="Arial" pitchFamily="34" charset="0"/>
              </a:rPr>
              <a:t>還可變得更好嗎？</a:t>
            </a:r>
            <a:endParaRPr lang="en-US" altLang="zh-TW"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endParaRPr lang="en-US"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Can it get any better?</a:t>
            </a: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p:txBody>
      </p:sp>
    </p:spTree>
    <p:extLst>
      <p:ext uri="{BB962C8B-B14F-4D97-AF65-F5344CB8AC3E}">
        <p14:creationId xmlns:p14="http://schemas.microsoft.com/office/powerpoint/2010/main" xmlns="" val="975789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114300" y="1835765"/>
            <a:ext cx="9372600" cy="2431435"/>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5400" dirty="0">
                <a:solidFill>
                  <a:prstClr val="black"/>
                </a:solidFill>
                <a:ea typeface="華康儷中黑" panose="020B0509000000000000" pitchFamily="49" charset="-120"/>
                <a:cs typeface="Arial" pitchFamily="34" charset="0"/>
              </a:rPr>
              <a:t>全新「便利提貨點」</a:t>
            </a:r>
            <a:endParaRPr lang="en-US" altLang="zh-TW" sz="5400" dirty="0">
              <a:solidFill>
                <a:prstClr val="black"/>
              </a:solidFill>
              <a:ea typeface="華康儷中黑" panose="020B0509000000000000" pitchFamily="49" charset="-120"/>
              <a:cs typeface="Arial" pitchFamily="34" charset="0"/>
            </a:endParaRPr>
          </a:p>
          <a:p>
            <a:pPr algn="ctr" defTabSz="457200" fontAlgn="base">
              <a:spcBef>
                <a:spcPct val="0"/>
              </a:spcBef>
              <a:spcAft>
                <a:spcPct val="0"/>
              </a:spcAft>
              <a:defRPr/>
            </a:pPr>
            <a:endParaRPr lang="en-US"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r>
              <a:rPr lang="en-US" sz="4400" dirty="0">
                <a:solidFill>
                  <a:prstClr val="black"/>
                </a:solidFill>
                <a:latin typeface="ITC Avant Garde Std Bk" pitchFamily="34" charset="0"/>
                <a:ea typeface="MS PGothic" pitchFamily="34" charset="-128"/>
                <a:cs typeface="Arial" pitchFamily="34" charset="0"/>
              </a:rPr>
              <a:t>NEW Pick Up Point Service</a:t>
            </a:r>
          </a:p>
        </p:txBody>
      </p:sp>
    </p:spTree>
    <p:extLst>
      <p:ext uri="{BB962C8B-B14F-4D97-AF65-F5344CB8AC3E}">
        <p14:creationId xmlns:p14="http://schemas.microsoft.com/office/powerpoint/2010/main" xmlns="" val="3393260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152400" y="1338942"/>
            <a:ext cx="8839200" cy="2336537"/>
          </a:xfrm>
          <a:prstGeom prst="rect">
            <a:avLst/>
          </a:prstGeom>
          <a:noFill/>
          <a:ln w="9525">
            <a:noFill/>
            <a:miter lim="800000"/>
            <a:headEnd/>
            <a:tailEnd/>
          </a:ln>
        </p:spPr>
        <p:txBody>
          <a:bodyPr wrap="square">
            <a:spAutoFit/>
          </a:bodyPr>
          <a:lstStyle/>
          <a:p>
            <a:pPr marL="457200" indent="-457200">
              <a:lnSpc>
                <a:spcPts val="3500"/>
              </a:lnSpc>
              <a:buFont typeface="Arial" panose="020B0604020202020204" pitchFamily="34" charset="0"/>
              <a:buChar char="•"/>
            </a:pPr>
            <a:r>
              <a:rPr lang="zh-TW" altLang="en-US" sz="2200" dirty="0">
                <a:solidFill>
                  <a:prstClr val="black"/>
                </a:solidFill>
                <a:ea typeface="華康儷中黑" panose="020B0509000000000000" pitchFamily="49" charset="-120"/>
              </a:rPr>
              <a:t>新增設特定提貨服務點，輕鬆自由安排時間</a:t>
            </a:r>
            <a:endParaRPr lang="en-US" sz="2200" dirty="0">
              <a:solidFill>
                <a:prstClr val="black"/>
              </a:solidFill>
              <a:ea typeface="華康儷中黑" panose="020B0509000000000000" pitchFamily="49" charset="-120"/>
            </a:endParaRPr>
          </a:p>
          <a:p>
            <a:pPr marL="685800" indent="-228600">
              <a:lnSpc>
                <a:spcPts val="3500"/>
              </a:lnSpc>
              <a:buFont typeface="Arial" panose="020B0604020202020204" pitchFamily="34" charset="0"/>
              <a:buChar char="•"/>
            </a:pPr>
            <a:r>
              <a:rPr lang="zh-TW" altLang="en-US" sz="2200" dirty="0">
                <a:solidFill>
                  <a:prstClr val="black"/>
                </a:solidFill>
                <a:ea typeface="華康儷中黑" panose="020B0509000000000000" pitchFamily="49" charset="-120"/>
              </a:rPr>
              <a:t>觀塘成業街</a:t>
            </a:r>
            <a:r>
              <a:rPr lang="en-US" sz="2200" dirty="0">
                <a:solidFill>
                  <a:prstClr val="black"/>
                </a:solidFill>
                <a:ea typeface="華康儷中黑" panose="020B0509000000000000" pitchFamily="49" charset="-120"/>
              </a:rPr>
              <a:t>19-21</a:t>
            </a:r>
            <a:r>
              <a:rPr lang="zh-TW" altLang="en-US" sz="2200" dirty="0">
                <a:solidFill>
                  <a:prstClr val="black"/>
                </a:solidFill>
                <a:ea typeface="華康儷中黑" panose="020B0509000000000000" pitchFamily="49" charset="-120"/>
              </a:rPr>
              <a:t>號成業工業大廈</a:t>
            </a:r>
            <a:r>
              <a:rPr lang="en-US" sz="2200" dirty="0">
                <a:solidFill>
                  <a:prstClr val="black"/>
                </a:solidFill>
                <a:ea typeface="華康儷中黑" panose="020B0509000000000000" pitchFamily="49" charset="-120"/>
              </a:rPr>
              <a:t>7</a:t>
            </a:r>
            <a:r>
              <a:rPr lang="zh-TW" altLang="en-US" sz="2200" dirty="0">
                <a:solidFill>
                  <a:prstClr val="black"/>
                </a:solidFill>
                <a:ea typeface="華康儷中黑" panose="020B0509000000000000" pitchFamily="49" charset="-120"/>
              </a:rPr>
              <a:t>樓</a:t>
            </a:r>
            <a:r>
              <a:rPr lang="en-US" sz="2200" dirty="0">
                <a:solidFill>
                  <a:prstClr val="black"/>
                </a:solidFill>
                <a:ea typeface="華康儷中黑" panose="020B0509000000000000" pitchFamily="49" charset="-120"/>
              </a:rPr>
              <a:t>25</a:t>
            </a:r>
            <a:r>
              <a:rPr lang="zh-TW" altLang="en-US" sz="2200" dirty="0">
                <a:solidFill>
                  <a:prstClr val="black"/>
                </a:solidFill>
                <a:ea typeface="華康儷中黑" panose="020B0509000000000000" pitchFamily="49" charset="-120"/>
              </a:rPr>
              <a:t>室</a:t>
            </a:r>
            <a:r>
              <a:rPr lang="en-US" sz="2200" dirty="0">
                <a:solidFill>
                  <a:prstClr val="black"/>
                </a:solidFill>
                <a:ea typeface="華康儷中黑" panose="020B0509000000000000" pitchFamily="49" charset="-120"/>
              </a:rPr>
              <a:t> </a:t>
            </a:r>
            <a:br>
              <a:rPr lang="en-US" sz="2200" dirty="0">
                <a:solidFill>
                  <a:prstClr val="black"/>
                </a:solidFill>
                <a:ea typeface="華康儷中黑" panose="020B0509000000000000" pitchFamily="49" charset="-120"/>
              </a:rPr>
            </a:br>
            <a:r>
              <a:rPr lang="zh-TW" altLang="en-US" sz="2200" i="1" dirty="0">
                <a:solidFill>
                  <a:prstClr val="black"/>
                </a:solidFill>
                <a:ea typeface="華康儷中黑" panose="020B0509000000000000" pitchFamily="49" charset="-120"/>
              </a:rPr>
              <a:t>觀塘港鐵站</a:t>
            </a:r>
            <a:r>
              <a:rPr lang="en-US" sz="2200" i="1" dirty="0">
                <a:solidFill>
                  <a:prstClr val="black"/>
                </a:solidFill>
                <a:ea typeface="華康儷中黑" panose="020B0509000000000000" pitchFamily="49" charset="-120"/>
              </a:rPr>
              <a:t>B1</a:t>
            </a:r>
            <a:r>
              <a:rPr lang="zh-TW" altLang="en-US" sz="2200" i="1" dirty="0">
                <a:solidFill>
                  <a:prstClr val="black"/>
                </a:solidFill>
                <a:ea typeface="華康儷中黑" panose="020B0509000000000000" pitchFamily="49" charset="-120"/>
              </a:rPr>
              <a:t>出口</a:t>
            </a:r>
            <a:endParaRPr lang="en-US" sz="2200" i="1" dirty="0">
              <a:solidFill>
                <a:prstClr val="black"/>
              </a:solidFill>
              <a:ea typeface="華康儷中黑" panose="020B0509000000000000" pitchFamily="49" charset="-120"/>
            </a:endParaRPr>
          </a:p>
          <a:p>
            <a:pPr marL="685800" indent="-228600">
              <a:lnSpc>
                <a:spcPts val="3500"/>
              </a:lnSpc>
              <a:buFont typeface="Arial" panose="020B0604020202020204" pitchFamily="34" charset="0"/>
              <a:buChar char="•"/>
            </a:pPr>
            <a:r>
              <a:rPr lang="zh-TW" altLang="en-US" sz="2200" dirty="0">
                <a:solidFill>
                  <a:prstClr val="black"/>
                </a:solidFill>
                <a:ea typeface="華康儷中黑" panose="020B0509000000000000" pitchFamily="49" charset="-120"/>
              </a:rPr>
              <a:t>灣仔軒尼詩道</a:t>
            </a:r>
            <a:r>
              <a:rPr lang="en-US" sz="2200" dirty="0">
                <a:solidFill>
                  <a:prstClr val="black"/>
                </a:solidFill>
                <a:ea typeface="華康儷中黑" panose="020B0509000000000000" pitchFamily="49" charset="-120"/>
              </a:rPr>
              <a:t>302-308</a:t>
            </a:r>
            <a:r>
              <a:rPr lang="zh-TW" altLang="en-US" sz="2200" dirty="0">
                <a:solidFill>
                  <a:prstClr val="black"/>
                </a:solidFill>
                <a:ea typeface="華康儷中黑" panose="020B0509000000000000" pitchFamily="49" charset="-120"/>
              </a:rPr>
              <a:t>號集成中心</a:t>
            </a:r>
            <a:r>
              <a:rPr lang="en-US" sz="2200" dirty="0">
                <a:solidFill>
                  <a:prstClr val="black"/>
                </a:solidFill>
                <a:ea typeface="華康儷中黑" panose="020B0509000000000000" pitchFamily="49" charset="-120"/>
              </a:rPr>
              <a:t>9</a:t>
            </a:r>
            <a:r>
              <a:rPr lang="zh-TW" altLang="en-US" sz="2200" dirty="0">
                <a:solidFill>
                  <a:prstClr val="black"/>
                </a:solidFill>
                <a:ea typeface="華康儷中黑" panose="020B0509000000000000" pitchFamily="49" charset="-120"/>
              </a:rPr>
              <a:t>樓</a:t>
            </a:r>
            <a:r>
              <a:rPr lang="en-US" sz="2200" dirty="0">
                <a:solidFill>
                  <a:prstClr val="black"/>
                </a:solidFill>
                <a:ea typeface="華康儷中黑" panose="020B0509000000000000" pitchFamily="49" charset="-120"/>
              </a:rPr>
              <a:t>906</a:t>
            </a:r>
            <a:r>
              <a:rPr lang="zh-TW" altLang="en-US" sz="2200" dirty="0">
                <a:solidFill>
                  <a:prstClr val="black"/>
                </a:solidFill>
                <a:ea typeface="華康儷中黑" panose="020B0509000000000000" pitchFamily="49" charset="-120"/>
              </a:rPr>
              <a:t>室</a:t>
            </a:r>
            <a:r>
              <a:rPr lang="en-US" sz="2200" dirty="0">
                <a:solidFill>
                  <a:prstClr val="black"/>
                </a:solidFill>
                <a:ea typeface="華康儷中黑" panose="020B0509000000000000" pitchFamily="49" charset="-120"/>
              </a:rPr>
              <a:t> </a:t>
            </a:r>
            <a:br>
              <a:rPr lang="en-US" sz="2200" dirty="0">
                <a:solidFill>
                  <a:prstClr val="black"/>
                </a:solidFill>
                <a:ea typeface="華康儷中黑" panose="020B0509000000000000" pitchFamily="49" charset="-120"/>
              </a:rPr>
            </a:br>
            <a:r>
              <a:rPr lang="zh-TW" altLang="en-US" sz="2200" i="1" dirty="0">
                <a:solidFill>
                  <a:prstClr val="black"/>
                </a:solidFill>
                <a:ea typeface="華康儷中黑" panose="020B0509000000000000" pitchFamily="49" charset="-120"/>
              </a:rPr>
              <a:t>灣仔港鐵站</a:t>
            </a:r>
            <a:r>
              <a:rPr lang="en-US" sz="2200" i="1" dirty="0">
                <a:solidFill>
                  <a:prstClr val="black"/>
                </a:solidFill>
                <a:ea typeface="華康儷中黑" panose="020B0509000000000000" pitchFamily="49" charset="-120"/>
              </a:rPr>
              <a:t>A4</a:t>
            </a:r>
            <a:r>
              <a:rPr lang="zh-TW" altLang="en-US" sz="2200" i="1" dirty="0">
                <a:solidFill>
                  <a:prstClr val="black"/>
                </a:solidFill>
                <a:ea typeface="華康儷中黑" panose="020B0509000000000000" pitchFamily="49" charset="-120"/>
              </a:rPr>
              <a:t>出口</a:t>
            </a:r>
            <a:endParaRPr lang="en-US" sz="2200" i="1" dirty="0">
              <a:solidFill>
                <a:prstClr val="black"/>
              </a:solidFill>
              <a:ea typeface="華康儷中黑" panose="020B0509000000000000" pitchFamily="49" charset="-120"/>
            </a:endParaRPr>
          </a:p>
        </p:txBody>
      </p:sp>
      <p:sp>
        <p:nvSpPr>
          <p:cNvPr id="2" name="Rectangle 1"/>
          <p:cNvSpPr/>
          <p:nvPr/>
        </p:nvSpPr>
        <p:spPr>
          <a:xfrm>
            <a:off x="-25400" y="3770447"/>
            <a:ext cx="6273800" cy="2739211"/>
          </a:xfrm>
          <a:prstGeom prst="rect">
            <a:avLst/>
          </a:prstGeom>
        </p:spPr>
        <p:txBody>
          <a:bodyPr wrap="square">
            <a:spAutoFit/>
          </a:bodyPr>
          <a:lstStyle/>
          <a:p>
            <a:pPr algn="ctr" defTabSz="457200" fontAlgn="base">
              <a:spcBef>
                <a:spcPct val="0"/>
              </a:spcBef>
              <a:spcAft>
                <a:spcPct val="0"/>
              </a:spcAft>
              <a:defRPr/>
            </a:pPr>
            <a:r>
              <a:rPr lang="en-US" sz="2800" b="1" dirty="0">
                <a:solidFill>
                  <a:prstClr val="black"/>
                </a:solidFill>
              </a:rPr>
              <a:t>NEW Pick Up Point Services</a:t>
            </a:r>
            <a:endParaRPr lang="en-US" altLang="zh-TW" sz="2800" dirty="0">
              <a:solidFill>
                <a:prstClr val="black"/>
              </a:solidFill>
              <a:ea typeface="華康儷中黑" panose="020B0509000000000000" pitchFamily="49" charset="-120"/>
              <a:cs typeface="Arial" pitchFamily="34" charset="0"/>
            </a:endParaRPr>
          </a:p>
          <a:p>
            <a:pPr marL="457200" indent="-457200">
              <a:buFont typeface="Arial" panose="020B0604020202020204" pitchFamily="34" charset="0"/>
              <a:buChar char="•"/>
            </a:pPr>
            <a:r>
              <a:rPr lang="en-US" dirty="0">
                <a:solidFill>
                  <a:prstClr val="black"/>
                </a:solidFill>
              </a:rPr>
              <a:t>Other than the existing delivery services, we have newly added two pick up points, located at </a:t>
            </a:r>
            <a:r>
              <a:rPr lang="en-US" dirty="0" err="1">
                <a:solidFill>
                  <a:prstClr val="black"/>
                </a:solidFill>
              </a:rPr>
              <a:t>Kwun</a:t>
            </a:r>
            <a:r>
              <a:rPr lang="en-US" dirty="0">
                <a:solidFill>
                  <a:prstClr val="black"/>
                </a:solidFill>
              </a:rPr>
              <a:t> Tong and Wan Chai</a:t>
            </a:r>
          </a:p>
          <a:p>
            <a:pPr marL="742950" lvl="1" indent="-285750">
              <a:buFont typeface="Arial" panose="020B0604020202020204" pitchFamily="34" charset="0"/>
              <a:buChar char="•"/>
            </a:pPr>
            <a:r>
              <a:rPr lang="en-US" dirty="0">
                <a:solidFill>
                  <a:prstClr val="black"/>
                </a:solidFill>
              </a:rPr>
              <a:t>Unit 25, 7/F </a:t>
            </a:r>
            <a:r>
              <a:rPr lang="en-US" dirty="0" err="1">
                <a:solidFill>
                  <a:prstClr val="black"/>
                </a:solidFill>
              </a:rPr>
              <a:t>Shing</a:t>
            </a:r>
            <a:r>
              <a:rPr lang="en-US" dirty="0">
                <a:solidFill>
                  <a:prstClr val="black"/>
                </a:solidFill>
              </a:rPr>
              <a:t> Yip Industrial Building, 19-21 </a:t>
            </a:r>
            <a:r>
              <a:rPr lang="en-US" dirty="0" err="1">
                <a:solidFill>
                  <a:prstClr val="black"/>
                </a:solidFill>
              </a:rPr>
              <a:t>Shing</a:t>
            </a:r>
            <a:r>
              <a:rPr lang="en-US" dirty="0">
                <a:solidFill>
                  <a:prstClr val="black"/>
                </a:solidFill>
              </a:rPr>
              <a:t> Yip Street, </a:t>
            </a:r>
            <a:r>
              <a:rPr lang="en-US" dirty="0" err="1">
                <a:solidFill>
                  <a:prstClr val="black"/>
                </a:solidFill>
              </a:rPr>
              <a:t>Kwun</a:t>
            </a:r>
            <a:r>
              <a:rPr lang="en-US" dirty="0">
                <a:solidFill>
                  <a:prstClr val="black"/>
                </a:solidFill>
              </a:rPr>
              <a:t> Tong, Kowloon</a:t>
            </a:r>
            <a:r>
              <a:rPr lang="zh-TW" altLang="en-US" dirty="0">
                <a:solidFill>
                  <a:prstClr val="black"/>
                </a:solidFill>
              </a:rPr>
              <a:t> </a:t>
            </a:r>
            <a:r>
              <a:rPr lang="en-US" dirty="0">
                <a:solidFill>
                  <a:prstClr val="black"/>
                </a:solidFill>
              </a:rPr>
              <a:t>(MTR </a:t>
            </a:r>
            <a:r>
              <a:rPr lang="en-US" dirty="0" err="1">
                <a:solidFill>
                  <a:prstClr val="black"/>
                </a:solidFill>
              </a:rPr>
              <a:t>Kwun</a:t>
            </a:r>
            <a:r>
              <a:rPr lang="en-US" dirty="0">
                <a:solidFill>
                  <a:prstClr val="black"/>
                </a:solidFill>
              </a:rPr>
              <a:t> Tong Station Exit B1) </a:t>
            </a:r>
          </a:p>
          <a:p>
            <a:pPr marL="742950" lvl="1" indent="-285750">
              <a:buFont typeface="Arial" panose="020B0604020202020204" pitchFamily="34" charset="0"/>
              <a:buChar char="•"/>
            </a:pPr>
            <a:r>
              <a:rPr lang="en-US" dirty="0">
                <a:solidFill>
                  <a:prstClr val="black"/>
                </a:solidFill>
              </a:rPr>
              <a:t>Unit 906, 9/F CC Wu Building, 302-308 Hennessy Road, Wan Chai, Hong Kong</a:t>
            </a:r>
            <a:r>
              <a:rPr lang="zh-TW" altLang="en-US" dirty="0">
                <a:solidFill>
                  <a:prstClr val="black"/>
                </a:solidFill>
              </a:rPr>
              <a:t> </a:t>
            </a:r>
            <a:r>
              <a:rPr lang="en-US" dirty="0">
                <a:solidFill>
                  <a:prstClr val="black"/>
                </a:solidFill>
              </a:rPr>
              <a:t>(MTR Wan Chai Station Exit A4) </a:t>
            </a:r>
          </a:p>
        </p:txBody>
      </p:sp>
      <p:sp>
        <p:nvSpPr>
          <p:cNvPr id="3" name="Flowchart: Alternate Process 2"/>
          <p:cNvSpPr/>
          <p:nvPr/>
        </p:nvSpPr>
        <p:spPr>
          <a:xfrm>
            <a:off x="228600" y="381000"/>
            <a:ext cx="2209800" cy="1001938"/>
          </a:xfrm>
          <a:prstGeom prst="flowChartAlternateProcess">
            <a:avLst/>
          </a:prstGeom>
          <a:solidFill>
            <a:srgbClr val="D60093"/>
          </a:solidFill>
          <a:ln>
            <a:solidFill>
              <a:schemeClr val="bg1"/>
            </a:solidFill>
          </a:ln>
          <a:effectLst>
            <a:glow rad="101600">
              <a:schemeClr val="accent5">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2300" dirty="0">
                <a:solidFill>
                  <a:prstClr val="white"/>
                </a:solidFill>
                <a:ea typeface="華康儷中黑" panose="020B0509000000000000" pitchFamily="49" charset="-120"/>
              </a:rPr>
              <a:t>美安香港獨享</a:t>
            </a:r>
            <a:endParaRPr lang="en-US" altLang="zh-TW" sz="2300" dirty="0">
              <a:solidFill>
                <a:prstClr val="white"/>
              </a:solidFill>
              <a:ea typeface="華康儷中黑" panose="020B0509000000000000" pitchFamily="49" charset="-120"/>
            </a:endParaRPr>
          </a:p>
          <a:p>
            <a:pPr algn="ctr"/>
            <a:r>
              <a:rPr lang="en-US" altLang="zh-TW" sz="2000" dirty="0">
                <a:solidFill>
                  <a:prstClr val="white"/>
                </a:solidFill>
                <a:ea typeface="華康儷中黑" panose="020B0509000000000000" pitchFamily="49" charset="-120"/>
              </a:rPr>
              <a:t>Exclusive for MHK</a:t>
            </a:r>
            <a:endParaRPr lang="en-US" sz="2000" dirty="0">
              <a:solidFill>
                <a:prstClr val="white"/>
              </a:solidFill>
              <a:ea typeface="華康儷中黑" panose="020B0509000000000000" pitchFamily="49" charset="-120"/>
            </a:endParaRPr>
          </a:p>
        </p:txBody>
      </p:sp>
      <p:sp>
        <p:nvSpPr>
          <p:cNvPr id="5" name="Rectangle 4"/>
          <p:cNvSpPr/>
          <p:nvPr/>
        </p:nvSpPr>
        <p:spPr>
          <a:xfrm>
            <a:off x="2895600" y="689364"/>
            <a:ext cx="4339650" cy="541174"/>
          </a:xfrm>
          <a:prstGeom prst="rect">
            <a:avLst/>
          </a:prstGeom>
        </p:spPr>
        <p:txBody>
          <a:bodyPr wrap="none">
            <a:spAutoFit/>
          </a:bodyPr>
          <a:lstStyle/>
          <a:p>
            <a:pPr algn="ctr" defTabSz="457200" fontAlgn="base">
              <a:lnSpc>
                <a:spcPts val="3500"/>
              </a:lnSpc>
              <a:spcBef>
                <a:spcPct val="0"/>
              </a:spcBef>
              <a:spcAft>
                <a:spcPct val="0"/>
              </a:spcAft>
              <a:defRPr/>
            </a:pPr>
            <a:r>
              <a:rPr lang="zh-TW" altLang="en-US" sz="3600" dirty="0">
                <a:solidFill>
                  <a:prstClr val="black"/>
                </a:solidFill>
                <a:ea typeface="華康儷中黑" panose="020B0509000000000000" pitchFamily="49" charset="-120"/>
                <a:cs typeface="Arial" pitchFamily="34" charset="0"/>
              </a:rPr>
              <a:t>全新「便利提貨點」</a:t>
            </a:r>
            <a:endParaRPr lang="en-US" altLang="zh-TW" sz="3600" dirty="0">
              <a:solidFill>
                <a:prstClr val="black"/>
              </a:solidFill>
              <a:ea typeface="華康儷中黑" panose="020B0509000000000000" pitchFamily="49" charset="-120"/>
              <a:cs typeface="Arial" pitchFamily="34" charset="0"/>
            </a:endParaRP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248400" y="3581400"/>
            <a:ext cx="27432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1099022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762000" y="1981200"/>
            <a:ext cx="7648575" cy="2585323"/>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srgbClr val="000000"/>
                </a:solidFill>
                <a:latin typeface="華康儷中黑" pitchFamily="49" charset="-120"/>
                <a:ea typeface="華康儷中黑" pitchFamily="49" charset="-120"/>
              </a:rPr>
              <a:t>化繁為簡及提升</a:t>
            </a:r>
            <a:endParaRPr lang="en-US" altLang="zh-TW" sz="5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Simplify &amp; Improve</a:t>
            </a:r>
          </a:p>
        </p:txBody>
      </p:sp>
    </p:spTree>
    <p:extLst>
      <p:ext uri="{BB962C8B-B14F-4D97-AF65-F5344CB8AC3E}">
        <p14:creationId xmlns:p14="http://schemas.microsoft.com/office/powerpoint/2010/main" xmlns="" val="3546415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809625" y="1676400"/>
            <a:ext cx="7648575" cy="4247317"/>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prstClr val="black"/>
                </a:solidFill>
                <a:latin typeface="華康儷中黑" pitchFamily="49" charset="-120"/>
                <a:ea typeface="華康儷中黑" pitchFamily="49" charset="-120"/>
                <a:cs typeface="Arial" pitchFamily="34" charset="0"/>
              </a:rPr>
              <a:t>還可變得更好嗎？</a:t>
            </a:r>
            <a:endParaRPr lang="en-US" altLang="zh-TW"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endParaRPr lang="en-US"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Can it get any better?</a:t>
            </a: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p:txBody>
      </p:sp>
    </p:spTree>
    <p:extLst>
      <p:ext uri="{BB962C8B-B14F-4D97-AF65-F5344CB8AC3E}">
        <p14:creationId xmlns:p14="http://schemas.microsoft.com/office/powerpoint/2010/main" xmlns="" val="30887786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114300" y="1835765"/>
            <a:ext cx="9372600" cy="2431435"/>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5400" dirty="0">
                <a:solidFill>
                  <a:prstClr val="black"/>
                </a:solidFill>
                <a:latin typeface="華康儷中黑" pitchFamily="49" charset="-120"/>
                <a:ea typeface="華康儷中黑" pitchFamily="49" charset="-120"/>
                <a:cs typeface="Arial" pitchFamily="34" charset="0"/>
              </a:rPr>
              <a:t>超連鎖</a:t>
            </a:r>
            <a:r>
              <a:rPr lang="zh-TW" altLang="en-US" sz="5400" baseline="30000" dirty="0">
                <a:solidFill>
                  <a:prstClr val="black"/>
                </a:solidFill>
                <a:ea typeface="華康儷中黑" pitchFamily="49" charset="-120"/>
                <a:cs typeface="Arial" pitchFamily="34" charset="0"/>
              </a:rPr>
              <a:t>™</a:t>
            </a:r>
            <a:r>
              <a:rPr lang="zh-TW" altLang="en-US" sz="5400" dirty="0">
                <a:solidFill>
                  <a:prstClr val="black"/>
                </a:solidFill>
                <a:latin typeface="華康儷中黑" pitchFamily="49" charset="-120"/>
                <a:ea typeface="華康儷中黑" pitchFamily="49" charset="-120"/>
                <a:cs typeface="Arial" pitchFamily="34" charset="0"/>
              </a:rPr>
              <a:t>事業教育網站</a:t>
            </a:r>
            <a:endParaRPr lang="en-US" altLang="zh-TW"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endParaRPr lang="en-US" sz="5400" dirty="0">
              <a:solidFill>
                <a:prstClr val="black"/>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r>
              <a:rPr lang="en-US" sz="4400" dirty="0">
                <a:solidFill>
                  <a:prstClr val="black"/>
                </a:solidFill>
                <a:latin typeface="ITC Avant Garde Std Bk" pitchFamily="34" charset="0"/>
                <a:ea typeface="MS PGothic" pitchFamily="34" charset="-128"/>
                <a:cs typeface="Arial" pitchFamily="34" charset="0"/>
              </a:rPr>
              <a:t>UnFranchiseTraining.com</a:t>
            </a:r>
          </a:p>
        </p:txBody>
      </p:sp>
    </p:spTree>
    <p:extLst>
      <p:ext uri="{BB962C8B-B14F-4D97-AF65-F5344CB8AC3E}">
        <p14:creationId xmlns:p14="http://schemas.microsoft.com/office/powerpoint/2010/main" xmlns="" val="2650743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33800"/>
            <a:ext cx="8229600" cy="590429"/>
          </a:xfrm>
        </p:spPr>
        <p:txBody>
          <a:bodyPr>
            <a:normAutofit/>
          </a:bodyPr>
          <a:lstStyle/>
          <a:p>
            <a:r>
              <a:rPr lang="en-US" sz="2000" dirty="0" smtClean="0">
                <a:latin typeface="Century Gothic"/>
                <a:cs typeface="Century Gothic"/>
              </a:rPr>
              <a:t>We took a look at </a:t>
            </a:r>
            <a:r>
              <a:rPr lang="en-US" sz="2000" dirty="0" err="1" smtClean="0">
                <a:latin typeface="Century Gothic"/>
                <a:cs typeface="Century Gothic"/>
              </a:rPr>
              <a:t>UnFranchiseTraining.com</a:t>
            </a:r>
            <a:endParaRPr lang="en-US" sz="2000" dirty="0">
              <a:latin typeface="Century Gothic"/>
              <a:cs typeface="Century Gothic"/>
            </a:endParaRPr>
          </a:p>
        </p:txBody>
      </p:sp>
      <p:sp>
        <p:nvSpPr>
          <p:cNvPr id="6" name="Content Placeholder 5"/>
          <p:cNvSpPr>
            <a:spLocks noGrp="1"/>
          </p:cNvSpPr>
          <p:nvPr>
            <p:ph idx="1"/>
          </p:nvPr>
        </p:nvSpPr>
        <p:spPr>
          <a:xfrm>
            <a:off x="457200" y="4343400"/>
            <a:ext cx="8229600" cy="2438400"/>
          </a:xfrm>
        </p:spPr>
        <p:txBody>
          <a:bodyPr>
            <a:noAutofit/>
          </a:bodyPr>
          <a:lstStyle/>
          <a:p>
            <a:pPr marL="0" indent="0">
              <a:lnSpc>
                <a:spcPts val="1800"/>
              </a:lnSpc>
              <a:spcBef>
                <a:spcPts val="0"/>
              </a:spcBef>
              <a:spcAft>
                <a:spcPts val="600"/>
              </a:spcAft>
              <a:buNone/>
            </a:pPr>
            <a:r>
              <a:rPr lang="en-US" sz="1800" kern="1000" dirty="0" smtClean="0">
                <a:latin typeface="Century Gothic"/>
                <a:cs typeface="Century Gothic"/>
              </a:rPr>
              <a:t>Ways to Improve:</a:t>
            </a:r>
          </a:p>
          <a:p>
            <a:pPr lvl="1">
              <a:lnSpc>
                <a:spcPts val="1800"/>
              </a:lnSpc>
              <a:spcBef>
                <a:spcPts val="0"/>
              </a:spcBef>
              <a:spcAft>
                <a:spcPts val="600"/>
              </a:spcAft>
              <a:buFont typeface="Arial"/>
              <a:buChar char="•"/>
            </a:pPr>
            <a:r>
              <a:rPr lang="en-US" sz="1800" kern="1000" dirty="0" smtClean="0">
                <a:latin typeface="Century Gothic"/>
                <a:cs typeface="Century Gothic"/>
              </a:rPr>
              <a:t>Branding</a:t>
            </a:r>
          </a:p>
          <a:p>
            <a:pPr lvl="1">
              <a:lnSpc>
                <a:spcPts val="1800"/>
              </a:lnSpc>
              <a:spcBef>
                <a:spcPts val="0"/>
              </a:spcBef>
              <a:spcAft>
                <a:spcPts val="600"/>
              </a:spcAft>
              <a:buFont typeface="Arial"/>
              <a:buChar char="•"/>
            </a:pPr>
            <a:r>
              <a:rPr lang="en-US" sz="1800" kern="1000" dirty="0" smtClean="0">
                <a:latin typeface="Century Gothic"/>
                <a:cs typeface="Century Gothic"/>
              </a:rPr>
              <a:t>Organization</a:t>
            </a:r>
            <a:endParaRPr lang="en-US" sz="1800" kern="1000" dirty="0">
              <a:latin typeface="Century Gothic"/>
              <a:cs typeface="Century Gothic"/>
            </a:endParaRPr>
          </a:p>
          <a:p>
            <a:pPr lvl="1">
              <a:lnSpc>
                <a:spcPts val="1800"/>
              </a:lnSpc>
              <a:spcBef>
                <a:spcPts val="0"/>
              </a:spcBef>
              <a:spcAft>
                <a:spcPts val="600"/>
              </a:spcAft>
              <a:buFont typeface="Arial"/>
              <a:buChar char="•"/>
            </a:pPr>
            <a:r>
              <a:rPr lang="en-US" sz="1800" kern="1000" dirty="0" smtClean="0">
                <a:latin typeface="Century Gothic"/>
                <a:cs typeface="Century Gothic"/>
              </a:rPr>
              <a:t>Ease of use</a:t>
            </a:r>
          </a:p>
          <a:p>
            <a:pPr lvl="1">
              <a:lnSpc>
                <a:spcPts val="1800"/>
              </a:lnSpc>
              <a:spcBef>
                <a:spcPts val="0"/>
              </a:spcBef>
              <a:spcAft>
                <a:spcPts val="600"/>
              </a:spcAft>
              <a:buFont typeface="Arial"/>
              <a:buChar char="•"/>
            </a:pPr>
            <a:r>
              <a:rPr lang="en-US" sz="1800" kern="1000" dirty="0" smtClean="0">
                <a:latin typeface="Century Gothic"/>
                <a:cs typeface="Century Gothic"/>
              </a:rPr>
              <a:t>Updated Content</a:t>
            </a:r>
          </a:p>
          <a:p>
            <a:pPr lvl="1">
              <a:lnSpc>
                <a:spcPts val="1800"/>
              </a:lnSpc>
              <a:spcBef>
                <a:spcPts val="0"/>
              </a:spcBef>
              <a:spcAft>
                <a:spcPts val="600"/>
              </a:spcAft>
              <a:buFont typeface="Arial"/>
              <a:buChar char="•"/>
            </a:pPr>
            <a:r>
              <a:rPr lang="en-US" sz="1800" kern="1000" dirty="0" smtClean="0">
                <a:latin typeface="Century Gothic"/>
                <a:cs typeface="Century Gothic"/>
              </a:rPr>
              <a:t>Fresh Feeds</a:t>
            </a:r>
          </a:p>
          <a:p>
            <a:pPr lvl="1">
              <a:lnSpc>
                <a:spcPts val="1800"/>
              </a:lnSpc>
              <a:spcBef>
                <a:spcPts val="0"/>
              </a:spcBef>
              <a:spcAft>
                <a:spcPts val="600"/>
              </a:spcAft>
              <a:buFont typeface="Arial"/>
              <a:buChar char="•"/>
            </a:pPr>
            <a:r>
              <a:rPr lang="en-US" sz="1800" kern="1000" dirty="0" smtClean="0">
                <a:latin typeface="Century Gothic"/>
                <a:cs typeface="Century Gothic"/>
              </a:rPr>
              <a:t>New Categories that Train on New Company Directives and Movement!</a:t>
            </a:r>
          </a:p>
        </p:txBody>
      </p:sp>
      <p:sp>
        <p:nvSpPr>
          <p:cNvPr id="5" name="Title 3"/>
          <p:cNvSpPr txBox="1">
            <a:spLocks/>
          </p:cNvSpPr>
          <p:nvPr/>
        </p:nvSpPr>
        <p:spPr>
          <a:xfrm>
            <a:off x="533400" y="228600"/>
            <a:ext cx="8229600" cy="59042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TW" altLang="en-US" sz="2600" dirty="0">
                <a:solidFill>
                  <a:srgbClr val="000000"/>
                </a:solidFill>
                <a:ea typeface="華康儷中黑" pitchFamily="49" charset="-120"/>
              </a:rPr>
              <a:t>讓我們一起看看</a:t>
            </a:r>
            <a:r>
              <a:rPr lang="en-US" sz="2600" dirty="0">
                <a:solidFill>
                  <a:srgbClr val="000000"/>
                </a:solidFill>
                <a:ea typeface="華康儷中黑" pitchFamily="49" charset="-120"/>
              </a:rPr>
              <a:t>UnFranchiseTraining.com</a:t>
            </a:r>
            <a:r>
              <a:rPr lang="zh-TW" altLang="en-US" sz="2600" dirty="0">
                <a:solidFill>
                  <a:srgbClr val="000000"/>
                </a:solidFill>
                <a:ea typeface="華康儷中黑" pitchFamily="49" charset="-120"/>
              </a:rPr>
              <a:t>的提升</a:t>
            </a:r>
            <a:endParaRPr lang="en-US" sz="2600" dirty="0">
              <a:solidFill>
                <a:srgbClr val="000000"/>
              </a:solidFill>
              <a:ea typeface="華康儷中黑" pitchFamily="49" charset="-120"/>
            </a:endParaRPr>
          </a:p>
        </p:txBody>
      </p:sp>
      <p:sp>
        <p:nvSpPr>
          <p:cNvPr id="7" name="Content Placeholder 5"/>
          <p:cNvSpPr txBox="1">
            <a:spLocks/>
          </p:cNvSpPr>
          <p:nvPr/>
        </p:nvSpPr>
        <p:spPr>
          <a:xfrm>
            <a:off x="533400" y="914400"/>
            <a:ext cx="8229600" cy="24384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spcBef>
                <a:spcPts val="0"/>
              </a:spcBef>
              <a:spcAft>
                <a:spcPts val="600"/>
              </a:spcAft>
              <a:buFont typeface="Arial"/>
              <a:buNone/>
            </a:pPr>
            <a:r>
              <a:rPr lang="zh-TW" altLang="en-US" sz="2200" dirty="0">
                <a:solidFill>
                  <a:srgbClr val="000000"/>
                </a:solidFill>
                <a:ea typeface="華康儷中黑" pitchFamily="49" charset="-120"/>
              </a:rPr>
              <a:t>提升方面：</a:t>
            </a:r>
            <a:endParaRPr lang="en-US" sz="2200" dirty="0">
              <a:solidFill>
                <a:srgbClr val="000000"/>
              </a:solidFill>
              <a:ea typeface="華康儷中黑" pitchFamily="49" charset="-120"/>
            </a:endParaRPr>
          </a:p>
          <a:p>
            <a:pPr lvl="1">
              <a:lnSpc>
                <a:spcPts val="2200"/>
              </a:lnSpc>
              <a:spcBef>
                <a:spcPts val="0"/>
              </a:spcBef>
              <a:spcAft>
                <a:spcPts val="600"/>
              </a:spcAft>
              <a:buFont typeface="Arial"/>
              <a:buChar char="•"/>
            </a:pPr>
            <a:r>
              <a:rPr lang="zh-TW" altLang="en-US" sz="2200" dirty="0">
                <a:solidFill>
                  <a:srgbClr val="000000"/>
                </a:solidFill>
                <a:ea typeface="華康儷中黑" pitchFamily="49" charset="-120"/>
              </a:rPr>
              <a:t>品牌</a:t>
            </a:r>
            <a:endParaRPr lang="en-US" sz="2200" dirty="0">
              <a:solidFill>
                <a:srgbClr val="000000"/>
              </a:solidFill>
              <a:ea typeface="華康儷中黑" pitchFamily="49" charset="-120"/>
            </a:endParaRPr>
          </a:p>
          <a:p>
            <a:pPr lvl="1">
              <a:lnSpc>
                <a:spcPts val="2200"/>
              </a:lnSpc>
              <a:spcBef>
                <a:spcPts val="0"/>
              </a:spcBef>
              <a:spcAft>
                <a:spcPts val="600"/>
              </a:spcAft>
              <a:buFont typeface="Arial"/>
              <a:buChar char="•"/>
            </a:pPr>
            <a:r>
              <a:rPr lang="zh-TW" altLang="en-US" sz="2200" dirty="0" smtClean="0">
                <a:solidFill>
                  <a:srgbClr val="000000"/>
                </a:solidFill>
                <a:ea typeface="華康儷中黑" pitchFamily="49" charset="-120"/>
              </a:rPr>
              <a:t>分類</a:t>
            </a:r>
            <a:endParaRPr lang="en-US" sz="2200" dirty="0">
              <a:solidFill>
                <a:srgbClr val="000000"/>
              </a:solidFill>
              <a:ea typeface="華康儷中黑" pitchFamily="49" charset="-120"/>
            </a:endParaRPr>
          </a:p>
          <a:p>
            <a:pPr lvl="1">
              <a:lnSpc>
                <a:spcPts val="2200"/>
              </a:lnSpc>
              <a:spcBef>
                <a:spcPts val="0"/>
              </a:spcBef>
              <a:spcAft>
                <a:spcPts val="600"/>
              </a:spcAft>
              <a:buFont typeface="Arial"/>
              <a:buChar char="•"/>
            </a:pPr>
            <a:r>
              <a:rPr lang="zh-TW" altLang="en-US" sz="2200" dirty="0">
                <a:solidFill>
                  <a:srgbClr val="000000"/>
                </a:solidFill>
                <a:ea typeface="華康儷中黑" pitchFamily="49" charset="-120"/>
              </a:rPr>
              <a:t>更易使用</a:t>
            </a:r>
            <a:endParaRPr lang="en-US" sz="2200" dirty="0">
              <a:solidFill>
                <a:srgbClr val="000000"/>
              </a:solidFill>
              <a:ea typeface="華康儷中黑" pitchFamily="49" charset="-120"/>
            </a:endParaRPr>
          </a:p>
          <a:p>
            <a:pPr lvl="1">
              <a:lnSpc>
                <a:spcPts val="2200"/>
              </a:lnSpc>
              <a:spcBef>
                <a:spcPts val="0"/>
              </a:spcBef>
              <a:spcAft>
                <a:spcPts val="600"/>
              </a:spcAft>
              <a:buFont typeface="Arial"/>
              <a:buChar char="•"/>
            </a:pPr>
            <a:r>
              <a:rPr lang="zh-TW" altLang="en-US" sz="2200" dirty="0">
                <a:solidFill>
                  <a:srgbClr val="000000"/>
                </a:solidFill>
                <a:ea typeface="華康儷中黑" pitchFamily="49" charset="-120"/>
              </a:rPr>
              <a:t>已更新的內容</a:t>
            </a:r>
            <a:endParaRPr lang="en-US" sz="2200" dirty="0">
              <a:solidFill>
                <a:srgbClr val="000000"/>
              </a:solidFill>
              <a:ea typeface="華康儷中黑" pitchFamily="49" charset="-120"/>
            </a:endParaRPr>
          </a:p>
          <a:p>
            <a:pPr lvl="1">
              <a:lnSpc>
                <a:spcPts val="2200"/>
              </a:lnSpc>
              <a:spcBef>
                <a:spcPts val="0"/>
              </a:spcBef>
              <a:spcAft>
                <a:spcPts val="600"/>
              </a:spcAft>
              <a:buFont typeface="Arial"/>
              <a:buChar char="•"/>
            </a:pPr>
            <a:r>
              <a:rPr lang="zh-TW" altLang="en-US" sz="2200" dirty="0" smtClean="0">
                <a:solidFill>
                  <a:srgbClr val="000000"/>
                </a:solidFill>
                <a:ea typeface="華康儷中黑" pitchFamily="49" charset="-120"/>
              </a:rPr>
              <a:t>最新的</a:t>
            </a:r>
            <a:r>
              <a:rPr lang="zh-TW" altLang="en-US" sz="2200" dirty="0">
                <a:solidFill>
                  <a:srgbClr val="000000"/>
                </a:solidFill>
                <a:ea typeface="華康儷中黑" pitchFamily="49" charset="-120"/>
              </a:rPr>
              <a:t>動態消息</a:t>
            </a:r>
            <a:endParaRPr lang="en-US" sz="2200" dirty="0">
              <a:solidFill>
                <a:srgbClr val="000000"/>
              </a:solidFill>
              <a:ea typeface="華康儷中黑" pitchFamily="49" charset="-120"/>
            </a:endParaRPr>
          </a:p>
          <a:p>
            <a:pPr lvl="1">
              <a:lnSpc>
                <a:spcPts val="2200"/>
              </a:lnSpc>
              <a:spcBef>
                <a:spcPts val="0"/>
              </a:spcBef>
              <a:spcAft>
                <a:spcPts val="600"/>
              </a:spcAft>
              <a:buFont typeface="Arial"/>
              <a:buChar char="•"/>
            </a:pPr>
            <a:r>
              <a:rPr lang="zh-TW" altLang="en-US" sz="2200" dirty="0">
                <a:solidFill>
                  <a:srgbClr val="000000"/>
                </a:solidFill>
                <a:ea typeface="華康儷中黑" pitchFamily="49" charset="-120"/>
              </a:rPr>
              <a:t>新類別的加入，令你更易掌握美安最新方向和動態</a:t>
            </a:r>
            <a:endParaRPr lang="en-US" sz="2200" dirty="0">
              <a:solidFill>
                <a:srgbClr val="000000"/>
              </a:solidFill>
              <a:ea typeface="華康儷中黑" pitchFamily="49" charset="-120"/>
            </a:endParaRPr>
          </a:p>
        </p:txBody>
      </p:sp>
    </p:spTree>
    <p:extLst>
      <p:ext uri="{BB962C8B-B14F-4D97-AF65-F5344CB8AC3E}">
        <p14:creationId xmlns:p14="http://schemas.microsoft.com/office/powerpoint/2010/main" xmlns="" val="4017671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747712" y="1066800"/>
            <a:ext cx="7648575" cy="4585871"/>
          </a:xfrm>
          <a:prstGeom prst="rect">
            <a:avLst/>
          </a:prstGeom>
          <a:noFill/>
          <a:ln w="9525">
            <a:noFill/>
            <a:miter lim="800000"/>
            <a:headEnd/>
            <a:tailEnd/>
          </a:ln>
        </p:spPr>
        <p:txBody>
          <a:bodyPr>
            <a:spAutoFit/>
          </a:bodyPr>
          <a:lstStyle/>
          <a:p>
            <a:pPr algn="ctr" defTabSz="457200"/>
            <a:r>
              <a:rPr lang="zh-TW" altLang="en-US" sz="4400" dirty="0">
                <a:solidFill>
                  <a:srgbClr val="000000"/>
                </a:solidFill>
                <a:latin typeface="華康儷中黑" pitchFamily="49" charset="-120"/>
                <a:ea typeface="華康儷中黑" pitchFamily="49" charset="-120"/>
                <a:cs typeface="Arial" pitchFamily="34" charset="0"/>
              </a:rPr>
              <a:t>持續令招募、推薦及發展事業變得更簡單的程序和計劃</a:t>
            </a:r>
            <a:endParaRPr lang="en-US" altLang="zh-TW" sz="4400" dirty="0">
              <a:solidFill>
                <a:srgbClr val="000000"/>
              </a:solidFill>
              <a:latin typeface="華康儷中黑" pitchFamily="49" charset="-120"/>
              <a:ea typeface="華康儷中黑" pitchFamily="49" charset="-120"/>
              <a:cs typeface="Arial" pitchFamily="34" charset="0"/>
            </a:endParaRPr>
          </a:p>
          <a:p>
            <a:pPr algn="ctr" defTabSz="457200"/>
            <a:endParaRPr lang="en-US" sz="4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4000" dirty="0">
                <a:solidFill>
                  <a:prstClr val="black"/>
                </a:solidFill>
                <a:latin typeface="ITC Avant Garde Std Bk" pitchFamily="34" charset="0"/>
                <a:ea typeface="MS PGothic" pitchFamily="34" charset="-128"/>
                <a:cs typeface="Arial" pitchFamily="34" charset="0"/>
              </a:rPr>
              <a:t>Ongoing process and plan of making it faster and easier to recruit and retail to grow our business.</a:t>
            </a:r>
          </a:p>
        </p:txBody>
      </p:sp>
    </p:spTree>
    <p:extLst>
      <p:ext uri="{BB962C8B-B14F-4D97-AF65-F5344CB8AC3E}">
        <p14:creationId xmlns:p14="http://schemas.microsoft.com/office/powerpoint/2010/main" xmlns="" val="3272669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txBox="1">
            <a:spLocks/>
          </p:cNvSpPr>
          <p:nvPr/>
        </p:nvSpPr>
        <p:spPr>
          <a:xfrm>
            <a:off x="4936671" y="202066"/>
            <a:ext cx="4100287" cy="36079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ts val="2000"/>
              </a:lnSpc>
              <a:spcAft>
                <a:spcPts val="1200"/>
              </a:spcAft>
            </a:pPr>
            <a:r>
              <a:rPr lang="zh-TW" altLang="en-US" sz="2800" dirty="0" smtClean="0">
                <a:solidFill>
                  <a:srgbClr val="000000"/>
                </a:solidFill>
                <a:ea typeface="華康儷中黑" pitchFamily="49" charset="-120"/>
              </a:rPr>
              <a:t>全新頁面：</a:t>
            </a:r>
            <a:endParaRPr lang="en-US" sz="2800" dirty="0" smtClean="0">
              <a:solidFill>
                <a:prstClr val="black"/>
              </a:solidFill>
              <a:latin typeface="Century Gothic"/>
              <a:cs typeface="Century Gothic"/>
            </a:endParaRPr>
          </a:p>
          <a:p>
            <a:pPr marL="800100" lvl="1" indent="-342900" algn="l">
              <a:lnSpc>
                <a:spcPts val="2300"/>
              </a:lnSpc>
              <a:spcAft>
                <a:spcPts val="1200"/>
              </a:spcAft>
              <a:buFont typeface="Arial"/>
              <a:buChar char="•"/>
            </a:pPr>
            <a:r>
              <a:rPr lang="zh-TW" altLang="en-US" sz="2400" dirty="0" smtClean="0">
                <a:solidFill>
                  <a:srgbClr val="000000"/>
                </a:solidFill>
                <a:ea typeface="華康儷中黑" pitchFamily="49" charset="-120"/>
              </a:rPr>
              <a:t>品牌</a:t>
            </a:r>
            <a:endParaRPr lang="en-US" sz="2400" dirty="0" smtClean="0">
              <a:solidFill>
                <a:prstClr val="black"/>
              </a:solidFill>
              <a:latin typeface="Century Gothic"/>
              <a:cs typeface="Century Gothic"/>
            </a:endParaRPr>
          </a:p>
          <a:p>
            <a:pPr marL="800100" lvl="1" indent="-342900" algn="l">
              <a:lnSpc>
                <a:spcPts val="2300"/>
              </a:lnSpc>
              <a:spcAft>
                <a:spcPts val="1200"/>
              </a:spcAft>
              <a:buFont typeface="Arial"/>
              <a:buChar char="•"/>
            </a:pPr>
            <a:r>
              <a:rPr lang="zh-TW" altLang="en-US" sz="2400" dirty="0" smtClean="0">
                <a:solidFill>
                  <a:srgbClr val="000000"/>
                </a:solidFill>
                <a:ea typeface="華康儷中黑" pitchFamily="49" charset="-120"/>
              </a:rPr>
              <a:t>自選國家</a:t>
            </a:r>
            <a:endParaRPr lang="en-US" sz="2400" dirty="0" smtClean="0">
              <a:solidFill>
                <a:prstClr val="black"/>
              </a:solidFill>
              <a:latin typeface="Century Gothic"/>
              <a:cs typeface="Century Gothic"/>
            </a:endParaRPr>
          </a:p>
          <a:p>
            <a:pPr marL="800100" lvl="1" indent="-342900" algn="l">
              <a:lnSpc>
                <a:spcPts val="2300"/>
              </a:lnSpc>
              <a:spcAft>
                <a:spcPts val="1200"/>
              </a:spcAft>
              <a:buFont typeface="Arial"/>
              <a:buChar char="•"/>
            </a:pPr>
            <a:r>
              <a:rPr lang="zh-TW" altLang="en-US" sz="2400" dirty="0" smtClean="0">
                <a:solidFill>
                  <a:srgbClr val="000000"/>
                </a:solidFill>
                <a:ea typeface="華康儷中黑" pitchFamily="49" charset="-120"/>
              </a:rPr>
              <a:t>會按所選的</a:t>
            </a:r>
            <a:r>
              <a:rPr lang="zh-TW" altLang="en-US" sz="2400" dirty="0">
                <a:solidFill>
                  <a:srgbClr val="000000"/>
                </a:solidFill>
                <a:ea typeface="華康儷中黑" pitchFamily="49" charset="-120"/>
              </a:rPr>
              <a:t>國</a:t>
            </a:r>
            <a:r>
              <a:rPr lang="zh-TW" altLang="en-US" sz="2400" dirty="0" smtClean="0">
                <a:solidFill>
                  <a:srgbClr val="000000"/>
                </a:solidFill>
                <a:ea typeface="華康儷中黑" pitchFamily="49" charset="-120"/>
              </a:rPr>
              <a:t>家而載入不同</a:t>
            </a:r>
            <a:r>
              <a:rPr lang="zh-TW" altLang="en-US" sz="2400" dirty="0">
                <a:solidFill>
                  <a:srgbClr val="000000"/>
                </a:solidFill>
                <a:ea typeface="華康儷中黑" pitchFamily="49" charset="-120"/>
              </a:rPr>
              <a:t>的</a:t>
            </a:r>
            <a:r>
              <a:rPr lang="zh-TW" altLang="en-US" sz="2400" dirty="0" smtClean="0">
                <a:solidFill>
                  <a:srgbClr val="000000"/>
                </a:solidFill>
                <a:ea typeface="華康儷中黑" pitchFamily="49" charset="-120"/>
              </a:rPr>
              <a:t>主</a:t>
            </a:r>
            <a:r>
              <a:rPr lang="zh-TW" altLang="en-US" sz="2400" dirty="0">
                <a:solidFill>
                  <a:srgbClr val="000000"/>
                </a:solidFill>
                <a:ea typeface="華康儷中黑" pitchFamily="49" charset="-120"/>
              </a:rPr>
              <a:t>要瀏覽版面</a:t>
            </a:r>
            <a:endParaRPr lang="en-US" sz="2400" dirty="0" smtClean="0">
              <a:solidFill>
                <a:prstClr val="black"/>
              </a:solidFill>
              <a:latin typeface="Century Gothic"/>
              <a:cs typeface="Century Gothic"/>
            </a:endParaRPr>
          </a:p>
          <a:p>
            <a:pPr marL="800100" lvl="1" indent="-342900" algn="l">
              <a:lnSpc>
                <a:spcPts val="2300"/>
              </a:lnSpc>
              <a:spcAft>
                <a:spcPts val="1200"/>
              </a:spcAft>
              <a:buFont typeface="Arial"/>
              <a:buChar char="•"/>
            </a:pPr>
            <a:r>
              <a:rPr lang="zh-TW" altLang="en-US" sz="2400" dirty="0" smtClean="0">
                <a:solidFill>
                  <a:srgbClr val="000000"/>
                </a:solidFill>
                <a:ea typeface="華康儷中黑" pitchFamily="49" charset="-120"/>
              </a:rPr>
              <a:t>獲取潛在人選的資料</a:t>
            </a:r>
            <a:endParaRPr lang="en-US" altLang="zh-TW" sz="2400" dirty="0" smtClean="0">
              <a:solidFill>
                <a:srgbClr val="000000"/>
              </a:solidFill>
              <a:ea typeface="華康儷中黑" pitchFamily="49" charset="-120"/>
            </a:endParaRPr>
          </a:p>
          <a:p>
            <a:pPr marL="800100" lvl="1" indent="-342900" algn="l">
              <a:lnSpc>
                <a:spcPts val="2300"/>
              </a:lnSpc>
              <a:spcAft>
                <a:spcPts val="1200"/>
              </a:spcAft>
              <a:buFont typeface="Arial"/>
              <a:buChar char="•"/>
            </a:pPr>
            <a:r>
              <a:rPr lang="zh-TW" altLang="en-US" sz="2400" dirty="0" smtClean="0">
                <a:solidFill>
                  <a:srgbClr val="000000"/>
                </a:solidFill>
                <a:ea typeface="華康儷中黑" pitchFamily="49" charset="-120"/>
              </a:rPr>
              <a:t>超連鎖店主登入</a:t>
            </a:r>
            <a:endParaRPr lang="en-US" sz="2400" dirty="0" smtClean="0">
              <a:solidFill>
                <a:prstClr val="black">
                  <a:lumMod val="75000"/>
                  <a:lumOff val="25000"/>
                </a:prstClr>
              </a:solidFill>
              <a:latin typeface="Century Gothic"/>
              <a:cs typeface="Century Gothic"/>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xmlns=""/>
              </a:ext>
            </a:extLst>
          </a:blip>
          <a:srcRect l="5852" r="8644"/>
          <a:stretch/>
        </p:blipFill>
        <p:spPr>
          <a:xfrm>
            <a:off x="0" y="-18143"/>
            <a:ext cx="4771571" cy="6858000"/>
          </a:xfrm>
          <a:prstGeom prst="rect">
            <a:avLst/>
          </a:prstGeom>
        </p:spPr>
      </p:pic>
      <p:pic>
        <p:nvPicPr>
          <p:cNvPr id="6" name="Picture 5"/>
          <p:cNvPicPr>
            <a:picLocks noChangeAspect="1"/>
          </p:cNvPicPr>
          <p:nvPr/>
        </p:nvPicPr>
        <p:blipFill rotWithShape="1">
          <a:blip r:embed="rId4" cstate="screen">
            <a:extLst>
              <a:ext uri="{BEBA8EAE-BF5A-486C-A8C5-ECC9F3942E4B}">
                <a14:imgProps xmlns:a14="http://schemas.microsoft.com/office/drawing/2010/main" xmlns="">
                  <a14:imgLayer r:embed="rId5">
                    <a14:imgEffect>
                      <a14:sharpenSoften amount="25000"/>
                    </a14:imgEffect>
                  </a14:imgLayer>
                </a14:imgProps>
              </a:ext>
              <a:ext uri="{28A0092B-C50C-407E-A947-70E740481C1C}">
                <a14:useLocalDpi xmlns:a14="http://schemas.microsoft.com/office/drawing/2010/main" xmlns=""/>
              </a:ext>
            </a:extLst>
          </a:blip>
          <a:srcRect/>
          <a:stretch/>
        </p:blipFill>
        <p:spPr>
          <a:xfrm>
            <a:off x="90713" y="0"/>
            <a:ext cx="4680858" cy="6858000"/>
          </a:xfrm>
          <a:prstGeom prst="rect">
            <a:avLst/>
          </a:prstGeom>
          <a:effectLst>
            <a:outerShdw blurRad="50800" dist="38100" dir="2700000" algn="tl" rotWithShape="0">
              <a:prstClr val="black">
                <a:alpha val="40000"/>
              </a:prstClr>
            </a:outerShdw>
          </a:effectLst>
        </p:spPr>
      </p:pic>
      <p:sp>
        <p:nvSpPr>
          <p:cNvPr id="7" name="Content Placeholder 5"/>
          <p:cNvSpPr txBox="1">
            <a:spLocks/>
          </p:cNvSpPr>
          <p:nvPr/>
        </p:nvSpPr>
        <p:spPr>
          <a:xfrm>
            <a:off x="4953000" y="3581400"/>
            <a:ext cx="4100287" cy="36079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ts val="1800"/>
              </a:lnSpc>
              <a:spcAft>
                <a:spcPts val="1200"/>
              </a:spcAft>
            </a:pPr>
            <a:r>
              <a:rPr lang="en-US" sz="2000" dirty="0" smtClean="0">
                <a:solidFill>
                  <a:prstClr val="black"/>
                </a:solidFill>
                <a:latin typeface="Century Gothic"/>
                <a:cs typeface="Century Gothic"/>
              </a:rPr>
              <a:t>New Home Page:</a:t>
            </a:r>
          </a:p>
          <a:p>
            <a:pPr marL="800100" lvl="1" indent="-342900" algn="l">
              <a:lnSpc>
                <a:spcPts val="1800"/>
              </a:lnSpc>
              <a:spcAft>
                <a:spcPts val="1200"/>
              </a:spcAft>
              <a:buFont typeface="Arial"/>
              <a:buChar char="•"/>
            </a:pPr>
            <a:r>
              <a:rPr lang="en-US" sz="1800" dirty="0" smtClean="0">
                <a:solidFill>
                  <a:prstClr val="black"/>
                </a:solidFill>
                <a:latin typeface="Century Gothic"/>
                <a:cs typeface="Century Gothic"/>
              </a:rPr>
              <a:t>Branding</a:t>
            </a:r>
          </a:p>
          <a:p>
            <a:pPr marL="800100" lvl="1" indent="-342900" algn="l">
              <a:lnSpc>
                <a:spcPts val="1800"/>
              </a:lnSpc>
              <a:spcAft>
                <a:spcPts val="1200"/>
              </a:spcAft>
              <a:buFont typeface="Arial"/>
              <a:buChar char="•"/>
            </a:pPr>
            <a:r>
              <a:rPr lang="en-US" sz="1800" dirty="0" smtClean="0">
                <a:solidFill>
                  <a:prstClr val="black"/>
                </a:solidFill>
                <a:latin typeface="Century Gothic"/>
                <a:cs typeface="Century Gothic"/>
              </a:rPr>
              <a:t>Choose Country</a:t>
            </a:r>
          </a:p>
          <a:p>
            <a:pPr marL="800100" lvl="1" indent="-342900" algn="l">
              <a:lnSpc>
                <a:spcPts val="1800"/>
              </a:lnSpc>
              <a:spcAft>
                <a:spcPts val="1200"/>
              </a:spcAft>
              <a:buFont typeface="Arial"/>
              <a:buChar char="•"/>
            </a:pPr>
            <a:r>
              <a:rPr lang="en-US" sz="1800" dirty="0" smtClean="0">
                <a:solidFill>
                  <a:prstClr val="black"/>
                </a:solidFill>
                <a:latin typeface="Century Gothic"/>
                <a:cs typeface="Century Gothic"/>
              </a:rPr>
              <a:t>Main Navigation Loads based on selected country</a:t>
            </a:r>
          </a:p>
          <a:p>
            <a:pPr marL="800100" lvl="1" indent="-342900" algn="l">
              <a:lnSpc>
                <a:spcPts val="1800"/>
              </a:lnSpc>
              <a:spcAft>
                <a:spcPts val="1200"/>
              </a:spcAft>
              <a:buFont typeface="Arial"/>
              <a:buChar char="•"/>
            </a:pPr>
            <a:r>
              <a:rPr lang="en-US" sz="1800" dirty="0" smtClean="0">
                <a:solidFill>
                  <a:prstClr val="black"/>
                </a:solidFill>
                <a:latin typeface="Century Gothic"/>
                <a:cs typeface="Century Gothic"/>
              </a:rPr>
              <a:t>Prospect Lead Capture</a:t>
            </a:r>
          </a:p>
          <a:p>
            <a:pPr marL="800100" lvl="1" indent="-342900" algn="l">
              <a:lnSpc>
                <a:spcPts val="1800"/>
              </a:lnSpc>
              <a:spcAft>
                <a:spcPts val="1200"/>
              </a:spcAft>
              <a:buFont typeface="Arial"/>
              <a:buChar char="•"/>
            </a:pPr>
            <a:r>
              <a:rPr lang="en-US" sz="1800" dirty="0" smtClean="0">
                <a:solidFill>
                  <a:prstClr val="black"/>
                </a:solidFill>
                <a:latin typeface="Century Gothic"/>
                <a:cs typeface="Century Gothic"/>
              </a:rPr>
              <a:t>Business Owner Login</a:t>
            </a:r>
            <a:endParaRPr lang="en-US" sz="1800" dirty="0" smtClean="0">
              <a:solidFill>
                <a:prstClr val="black">
                  <a:lumMod val="75000"/>
                  <a:lumOff val="25000"/>
                </a:prstClr>
              </a:solidFill>
              <a:latin typeface="Century Gothic"/>
              <a:cs typeface="Century Gothic"/>
            </a:endParaRPr>
          </a:p>
        </p:txBody>
      </p:sp>
      <p:pic>
        <p:nvPicPr>
          <p:cNvPr id="8" name="Picture 7"/>
          <p:cNvPicPr>
            <a:picLocks noChangeAspect="1"/>
          </p:cNvPicPr>
          <p:nvPr/>
        </p:nvPicPr>
        <p:blipFill>
          <a:blip r:embed="rId6" cstate="screen">
            <a:extLst>
              <a:ext uri="{BEBA8EAE-BF5A-486C-A8C5-ECC9F3942E4B}">
                <a14:imgProps xmlns:a14="http://schemas.microsoft.com/office/drawing/2010/main" xmlns="">
                  <a14:imgLayer r:embed="rId7">
                    <a14:imgEffect>
                      <a14:sharpenSoften amount="25000"/>
                    </a14:imgEffect>
                  </a14:imgLayer>
                </a14:imgProps>
              </a:ext>
            </a:extLst>
          </a:blip>
          <a:stretch>
            <a:fillRect/>
          </a:stretch>
        </p:blipFill>
        <p:spPr>
          <a:xfrm>
            <a:off x="-23541" y="1110074"/>
            <a:ext cx="9144000" cy="5747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67369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1000" accel="50000">
                                          <p:stCondLst>
                                            <p:cond delay="0"/>
                                          </p:stCondLst>
                                        </p:cTn>
                                        <p:tgtEl>
                                          <p:spTgt spid="4"/>
                                        </p:tgtEl>
                                      </p:cBhvr>
                                    </p:animEffect>
                                    <p:anim calcmode="lin" valueType="num">
                                      <p:cBhvr>
                                        <p:cTn id="7" dur="500" accel="50000">
                                          <p:stCondLst>
                                            <p:cond delay="0"/>
                                          </p:stCondLst>
                                        </p:cTn>
                                        <p:tgtEl>
                                          <p:spTgt spid="4"/>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4"/>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4"/>
                                        </p:tgtEl>
                                        <p:attrNameLst>
                                          <p:attrName>ppt_x</p:attrName>
                                        </p:attrNameLst>
                                      </p:cBhvr>
                                      <p:tavLst>
                                        <p:tav tm="0">
                                          <p:val>
                                            <p:strVal val="ppt_x"/>
                                          </p:val>
                                        </p:tav>
                                        <p:tav tm="100000">
                                          <p:val>
                                            <p:strVal val="ppt_x+.4"/>
                                          </p:val>
                                        </p:tav>
                                      </p:tavLst>
                                    </p:anim>
                                    <p:anim calcmode="lin" valueType="num">
                                      <p:cBhvr>
                                        <p:cTn id="10" dur="1000"/>
                                        <p:tgtEl>
                                          <p:spTgt spid="4"/>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4"/>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4"/>
                                        </p:tgtEl>
                                        <p:attrNameLst>
                                          <p:attrName>style.rotation</p:attrName>
                                        </p:attrNameLst>
                                      </p:cBhvr>
                                      <p:tavLst>
                                        <p:tav tm="0">
                                          <p:val>
                                            <p:fltVal val="0"/>
                                          </p:val>
                                        </p:tav>
                                        <p:tav tm="100000">
                                          <p:val>
                                            <p:fltVal val="-90"/>
                                          </p:val>
                                        </p:tav>
                                      </p:tavLst>
                                    </p:anim>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par>
                          <p:cTn id="22" fill="hold">
                            <p:stCondLst>
                              <p:cond delay="2000"/>
                            </p:stCondLst>
                            <p:childTnLst>
                              <p:par>
                                <p:cTn id="23" presetID="37"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152400"/>
            <a:ext cx="8229600" cy="1447800"/>
          </a:xfrm>
        </p:spPr>
        <p:txBody>
          <a:bodyPr>
            <a:normAutofit/>
          </a:bodyPr>
          <a:lstStyle/>
          <a:p>
            <a:pPr lvl="1" algn="ctr" defTabSz="457200" rtl="0">
              <a:spcBef>
                <a:spcPct val="0"/>
              </a:spcBef>
            </a:pPr>
            <a:r>
              <a:rPr lang="zh-TW" altLang="en-US" sz="4000" dirty="0" smtClean="0">
                <a:solidFill>
                  <a:srgbClr val="000000"/>
                </a:solidFill>
                <a:latin typeface="+mj-lt"/>
                <a:ea typeface="華康儷中黑" pitchFamily="49" charset="-120"/>
              </a:rPr>
              <a:t>更易使用：導覽</a:t>
            </a:r>
            <a:r>
              <a:rPr lang="en-US" sz="4000" dirty="0" smtClean="0">
                <a:latin typeface="+mj-lt"/>
                <a:cs typeface="Century Gothic"/>
              </a:rPr>
              <a:t/>
            </a:r>
            <a:br>
              <a:rPr lang="en-US" sz="4000" dirty="0" smtClean="0">
                <a:latin typeface="+mj-lt"/>
                <a:cs typeface="Century Gothic"/>
              </a:rPr>
            </a:br>
            <a:r>
              <a:rPr lang="en-US" sz="3600" dirty="0" smtClean="0">
                <a:latin typeface="+mj-lt"/>
                <a:cs typeface="Century Gothic"/>
              </a:rPr>
              <a:t>Ease of Use: Navigation</a:t>
            </a:r>
            <a:endParaRPr lang="en-US" sz="3600" dirty="0">
              <a:latin typeface="+mj-lt"/>
              <a:cs typeface="Century Gothic"/>
            </a:endParaRPr>
          </a:p>
        </p:txBody>
      </p:sp>
      <p:graphicFrame>
        <p:nvGraphicFramePr>
          <p:cNvPr id="13" name="Table 12"/>
          <p:cNvGraphicFramePr>
            <a:graphicFrameLocks noGrp="1"/>
          </p:cNvGraphicFramePr>
          <p:nvPr>
            <p:extLst>
              <p:ext uri="{D42A27DB-BD31-4B8C-83A1-F6EECF244321}">
                <p14:modId xmlns:p14="http://schemas.microsoft.com/office/powerpoint/2010/main" xmlns="" val="47411942"/>
              </p:ext>
            </p:extLst>
          </p:nvPr>
        </p:nvGraphicFramePr>
        <p:xfrm>
          <a:off x="152400" y="1868713"/>
          <a:ext cx="8839200" cy="4297680"/>
        </p:xfrm>
        <a:graphic>
          <a:graphicData uri="http://schemas.openxmlformats.org/drawingml/2006/table">
            <a:tbl>
              <a:tblPr firstRow="1" bandRow="1">
                <a:tableStyleId>{2D5ABB26-0587-4C30-8999-92F81FD0307C}</a:tableStyleId>
              </a:tblPr>
              <a:tblGrid>
                <a:gridCol w="2209800"/>
                <a:gridCol w="3733800"/>
                <a:gridCol w="2895600"/>
              </a:tblGrid>
              <a:tr h="370840">
                <a:tc>
                  <a:txBody>
                    <a:bodyPr/>
                    <a:lstStyle/>
                    <a:p>
                      <a:r>
                        <a:rPr lang="zh-TW" altLang="en-US" sz="1800" b="1" dirty="0" smtClean="0">
                          <a:latin typeface="+mj-lt"/>
                          <a:ea typeface="華康儷中黑" panose="020B0509000000000000" pitchFamily="49" charset="-120"/>
                          <a:cs typeface="Century Gothic"/>
                        </a:rPr>
                        <a:t>建立業務</a:t>
                      </a:r>
                      <a:endParaRPr lang="en-US" sz="1800" b="1" dirty="0" smtClean="0">
                        <a:latin typeface="+mj-lt"/>
                        <a:ea typeface="華康儷中黑" panose="020B0509000000000000" pitchFamily="49" charset="-120"/>
                        <a:cs typeface="Century Gothic"/>
                      </a:endParaRPr>
                    </a:p>
                    <a:p>
                      <a:r>
                        <a:rPr lang="en-US" sz="1800" b="1" dirty="0" smtClean="0">
                          <a:latin typeface="+mj-lt"/>
                          <a:ea typeface="華康儷中黑" panose="020B0509000000000000" pitchFamily="49" charset="-120"/>
                          <a:cs typeface="Century Gothic"/>
                        </a:rPr>
                        <a:t>Business Building</a:t>
                      </a:r>
                      <a:endParaRPr lang="en-US" sz="1800" b="1" dirty="0">
                        <a:latin typeface="+mj-lt"/>
                        <a:ea typeface="華康儷中黑" panose="020B0509000000000000" pitchFamily="49" charset="-120"/>
                        <a:cs typeface="Century Gothic"/>
                      </a:endParaRPr>
                    </a:p>
                  </a:txBody>
                  <a:tcPr>
                    <a:lnT w="12700" cap="flat" cmpd="sng" algn="ctr">
                      <a:solidFill>
                        <a:scrgbClr r="0" g="0" b="0"/>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285750" indent="-285750">
                        <a:buFont typeface="Arial"/>
                        <a:buChar char="•"/>
                      </a:pPr>
                      <a:r>
                        <a:rPr lang="zh-TW" altLang="en-US" sz="1800" dirty="0" smtClean="0">
                          <a:latin typeface="+mj-lt"/>
                          <a:ea typeface="華康儷中黑" panose="020B0509000000000000" pitchFamily="49" charset="-120"/>
                          <a:cs typeface="Century Gothic"/>
                        </a:rPr>
                        <a:t>如何起步 </a:t>
                      </a:r>
                      <a:r>
                        <a:rPr lang="en-US" sz="1800" dirty="0" smtClean="0">
                          <a:latin typeface="+mj-lt"/>
                          <a:ea typeface="華康儷中黑" panose="020B0509000000000000" pitchFamily="49" charset="-120"/>
                          <a:cs typeface="Century Gothic"/>
                        </a:rPr>
                        <a:t>Getting Started</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zh-TW" altLang="en-US" sz="1800" b="0" i="0" kern="1200" dirty="0" smtClean="0">
                          <a:solidFill>
                            <a:schemeClr val="tx1"/>
                          </a:solidFill>
                          <a:effectLst/>
                          <a:latin typeface="+mj-lt"/>
                          <a:ea typeface="華康儷中黑" panose="020B0509000000000000" pitchFamily="49" charset="-120"/>
                          <a:cs typeface="+mn-cs"/>
                        </a:rPr>
                        <a:t>業務基礎</a:t>
                      </a:r>
                      <a:r>
                        <a:rPr lang="zh-TW" altLang="en-US" sz="1800" b="0" i="0" kern="1200" baseline="0" dirty="0" smtClean="0">
                          <a:solidFill>
                            <a:schemeClr val="tx1"/>
                          </a:solidFill>
                          <a:effectLst/>
                          <a:latin typeface="+mj-lt"/>
                          <a:ea typeface="華康儷中黑" panose="020B0509000000000000" pitchFamily="49" charset="-120"/>
                          <a:cs typeface="+mn-cs"/>
                        </a:rPr>
                        <a:t> </a:t>
                      </a:r>
                      <a:r>
                        <a:rPr lang="en-US" sz="1800" dirty="0" smtClean="0">
                          <a:latin typeface="+mj-lt"/>
                          <a:ea typeface="華康儷中黑" panose="020B0509000000000000" pitchFamily="49" charset="-120"/>
                          <a:cs typeface="Century Gothic"/>
                        </a:rPr>
                        <a:t>Business Fundamentals</a:t>
                      </a:r>
                    </a:p>
                    <a:p>
                      <a:pPr marL="285750" indent="-285750">
                        <a:buFont typeface="Arial"/>
                        <a:buChar char="•"/>
                      </a:pPr>
                      <a:r>
                        <a:rPr lang="zh-TW" altLang="en-US" sz="1800" dirty="0" smtClean="0">
                          <a:latin typeface="+mj-lt"/>
                          <a:ea typeface="華康儷中黑" panose="020B0509000000000000" pitchFamily="49" charset="-120"/>
                          <a:cs typeface="Century Gothic"/>
                        </a:rPr>
                        <a:t>國際擴展 </a:t>
                      </a:r>
                      <a:r>
                        <a:rPr lang="en-US" sz="1800" dirty="0" smtClean="0">
                          <a:latin typeface="+mj-lt"/>
                          <a:ea typeface="華康儷中黑" panose="020B0509000000000000" pitchFamily="49" charset="-120"/>
                          <a:cs typeface="Century Gothic"/>
                        </a:rPr>
                        <a:t>International Expansion</a:t>
                      </a:r>
                      <a:endParaRPr lang="en-US" sz="1800" dirty="0">
                        <a:latin typeface="+mj-lt"/>
                        <a:ea typeface="華康儷中黑" panose="020B0509000000000000" pitchFamily="49" charset="-120"/>
                        <a:cs typeface="Century Gothic"/>
                      </a:endParaRPr>
                    </a:p>
                  </a:txBody>
                  <a:tcPr>
                    <a:lnT w="12700" cap="flat" cmpd="sng" algn="ctr">
                      <a:solidFill>
                        <a:scrgbClr r="0" g="0" b="0"/>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indent="0">
                        <a:buFont typeface="Arial"/>
                        <a:buNone/>
                      </a:pPr>
                      <a:endParaRPr lang="en-US" sz="1800" dirty="0">
                        <a:latin typeface="+mj-lt"/>
                        <a:ea typeface="華康儷中黑" panose="020B0509000000000000" pitchFamily="49" charset="-120"/>
                        <a:cs typeface="Century Gothic"/>
                      </a:endParaRPr>
                    </a:p>
                  </a:txBody>
                  <a:tcPr>
                    <a:lnT w="12700" cap="flat" cmpd="sng" algn="ctr">
                      <a:solidFill>
                        <a:scrgbClr r="0" g="0" b="0"/>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r>
              <a:tr h="370840">
                <a:tc>
                  <a:txBody>
                    <a:bodyPr/>
                    <a:lstStyle/>
                    <a:p>
                      <a:r>
                        <a:rPr lang="zh-TW" altLang="en-US" sz="1800" b="1" dirty="0" smtClean="0">
                          <a:latin typeface="+mj-lt"/>
                          <a:ea typeface="華康儷中黑" panose="020B0509000000000000" pitchFamily="49" charset="-120"/>
                          <a:cs typeface="Century Gothic"/>
                        </a:rPr>
                        <a:t>店舖和產品</a:t>
                      </a:r>
                      <a:endParaRPr lang="en-US" sz="1800" b="1" dirty="0" smtClean="0">
                        <a:latin typeface="+mj-lt"/>
                        <a:ea typeface="華康儷中黑" panose="020B0509000000000000" pitchFamily="49" charset="-120"/>
                        <a:cs typeface="Century Gothic"/>
                      </a:endParaRPr>
                    </a:p>
                    <a:p>
                      <a:r>
                        <a:rPr lang="en-US" sz="1800" b="1" dirty="0" smtClean="0">
                          <a:latin typeface="+mj-lt"/>
                          <a:ea typeface="華康儷中黑" panose="020B0509000000000000" pitchFamily="49" charset="-120"/>
                          <a:cs typeface="Century Gothic"/>
                        </a:rPr>
                        <a:t>Stores &amp; Products</a:t>
                      </a:r>
                      <a:endParaRPr lang="en-US" sz="1800" b="1" dirty="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285750" indent="-285750">
                        <a:buFont typeface="Arial"/>
                        <a:buChar char="•"/>
                      </a:pPr>
                      <a:r>
                        <a:rPr lang="en-US" sz="1800" dirty="0" smtClean="0">
                          <a:latin typeface="+mj-lt"/>
                          <a:ea typeface="華康儷中黑" panose="020B0509000000000000" pitchFamily="49" charset="-120"/>
                          <a:cs typeface="Century Gothic"/>
                        </a:rPr>
                        <a:t>Motives</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zh-TW" altLang="en-US" sz="1800" dirty="0" smtClean="0">
                          <a:latin typeface="+mj-lt"/>
                          <a:ea typeface="華康儷中黑" panose="020B0509000000000000" pitchFamily="49" charset="-120"/>
                          <a:cs typeface="Century Gothic"/>
                        </a:rPr>
                        <a:t>網路中心 </a:t>
                      </a:r>
                      <a:r>
                        <a:rPr lang="en-US" sz="1800" dirty="0" err="1" smtClean="0">
                          <a:latin typeface="+mj-lt"/>
                          <a:ea typeface="華康儷中黑" panose="020B0509000000000000" pitchFamily="49" charset="-120"/>
                          <a:cs typeface="Century Gothic"/>
                        </a:rPr>
                        <a:t>maWebCenters</a:t>
                      </a:r>
                      <a:endParaRPr lang="en-US" sz="1800" dirty="0" smtClean="0">
                        <a:latin typeface="+mj-lt"/>
                        <a:ea typeface="華康儷中黑" panose="020B0509000000000000" pitchFamily="49" charset="-120"/>
                        <a:cs typeface="Century Gothic"/>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zh-TW" altLang="en-US" sz="1800" dirty="0" smtClean="0">
                          <a:latin typeface="+mj-lt"/>
                          <a:ea typeface="華康儷中黑" panose="020B0509000000000000" pitchFamily="49" charset="-120"/>
                          <a:cs typeface="Century Gothic"/>
                        </a:rPr>
                        <a:t>健康與營養 </a:t>
                      </a:r>
                      <a:r>
                        <a:rPr lang="en-US" sz="1800" dirty="0" smtClean="0">
                          <a:latin typeface="+mj-lt"/>
                          <a:ea typeface="華康儷中黑" panose="020B0509000000000000" pitchFamily="49" charset="-120"/>
                          <a:cs typeface="Century Gothic"/>
                        </a:rPr>
                        <a:t>Health &amp; Nutrition</a:t>
                      </a: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800" dirty="0" smtClean="0">
                          <a:latin typeface="+mj-lt"/>
                          <a:ea typeface="華康儷中黑" panose="020B0509000000000000" pitchFamily="49" charset="-120"/>
                          <a:cs typeface="Century Gothic"/>
                        </a:rPr>
                        <a:t>TLS</a:t>
                      </a:r>
                      <a:r>
                        <a:rPr lang="zh-TW" altLang="en-US" sz="1800" kern="1200" dirty="0" smtClean="0">
                          <a:solidFill>
                            <a:schemeClr val="tx1"/>
                          </a:solidFill>
                          <a:latin typeface="+mn-lt"/>
                          <a:ea typeface="華康儷中黑" panose="020B0509000000000000" pitchFamily="49" charset="-120"/>
                          <a:cs typeface="Century Gothic"/>
                        </a:rPr>
                        <a:t>健康生活纖營計</a:t>
                      </a:r>
                      <a:endParaRPr lang="en-US" altLang="zh-TW" sz="1800" kern="1200" dirty="0" smtClean="0">
                        <a:solidFill>
                          <a:schemeClr val="tx1"/>
                        </a:solidFill>
                        <a:latin typeface="+mn-lt"/>
                        <a:ea typeface="華康儷中黑" panose="020B0509000000000000" pitchFamily="49" charset="-120"/>
                        <a:cs typeface="Century Gothic"/>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zh-TW" altLang="en-US" sz="1800" dirty="0" smtClean="0">
                          <a:latin typeface="+mj-lt"/>
                          <a:ea typeface="華康儷中黑" panose="020B0509000000000000" pitchFamily="49" charset="-120"/>
                          <a:cs typeface="Century Gothic"/>
                        </a:rPr>
                        <a:t>其他 </a:t>
                      </a:r>
                      <a:r>
                        <a:rPr lang="en-US" sz="1800" dirty="0" smtClean="0">
                          <a:latin typeface="+mj-lt"/>
                          <a:ea typeface="華康儷中黑" panose="020B0509000000000000" pitchFamily="49" charset="-120"/>
                          <a:cs typeface="Century Gothic"/>
                        </a:rPr>
                        <a:t>Other</a:t>
                      </a:r>
                      <a:endParaRPr lang="en-US" sz="1800" dirty="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r>
              <a:tr h="370840">
                <a:tc>
                  <a:txBody>
                    <a:bodyPr/>
                    <a:lstStyle/>
                    <a:p>
                      <a:r>
                        <a:rPr lang="zh-TW" altLang="en-US" sz="1800" b="1" dirty="0" smtClean="0">
                          <a:latin typeface="+mj-lt"/>
                          <a:ea typeface="華康儷中黑" panose="020B0509000000000000" pitchFamily="49" charset="-120"/>
                          <a:cs typeface="Century Gothic"/>
                        </a:rPr>
                        <a:t>互聯網行銷</a:t>
                      </a:r>
                      <a:endParaRPr lang="en-US" sz="1800" b="1" dirty="0" smtClean="0">
                        <a:latin typeface="+mj-lt"/>
                        <a:ea typeface="華康儷中黑" panose="020B0509000000000000" pitchFamily="49" charset="-120"/>
                        <a:cs typeface="Century Gothic"/>
                      </a:endParaRPr>
                    </a:p>
                    <a:p>
                      <a:r>
                        <a:rPr lang="en-US" sz="1800" b="1" dirty="0" smtClean="0">
                          <a:latin typeface="+mj-lt"/>
                          <a:ea typeface="華康儷中黑" panose="020B0509000000000000" pitchFamily="49" charset="-120"/>
                          <a:cs typeface="Century Gothic"/>
                        </a:rPr>
                        <a:t>Internet Marketing</a:t>
                      </a:r>
                      <a:endParaRPr lang="en-US" sz="1800" b="1" dirty="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285750" indent="-285750">
                        <a:buFont typeface="Arial"/>
                        <a:buChar char="•"/>
                      </a:pPr>
                      <a:r>
                        <a:rPr lang="zh-TW" altLang="en-US" sz="1800" dirty="0" smtClean="0">
                          <a:latin typeface="+mj-lt"/>
                          <a:ea typeface="華康儷中黑" panose="020B0509000000000000" pitchFamily="49" charset="-120"/>
                          <a:cs typeface="Century Gothic"/>
                        </a:rPr>
                        <a:t>入門網站 </a:t>
                      </a:r>
                      <a:r>
                        <a:rPr lang="en-US" altLang="zh-TW" sz="1800" dirty="0" smtClean="0">
                          <a:latin typeface="+mj-lt"/>
                          <a:ea typeface="華康儷中黑" panose="020B0509000000000000" pitchFamily="49" charset="-120"/>
                          <a:cs typeface="Century Gothic"/>
                        </a:rPr>
                        <a:t>HK.SHOP.COM</a:t>
                      </a:r>
                      <a:endParaRPr lang="en-US" sz="1800" dirty="0" smtClean="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285750" indent="-285750">
                        <a:buFont typeface="Arial"/>
                        <a:buChar char="•"/>
                      </a:pPr>
                      <a:r>
                        <a:rPr lang="zh-TW" altLang="en-US" sz="1800" dirty="0" smtClean="0">
                          <a:latin typeface="+mj-lt"/>
                          <a:ea typeface="華康儷中黑" panose="020B0509000000000000" pitchFamily="49" charset="-120"/>
                          <a:cs typeface="Century Gothic"/>
                        </a:rPr>
                        <a:t>互聯網行銷和訓練</a:t>
                      </a:r>
                      <a:r>
                        <a:rPr lang="en-US" sz="1800" dirty="0" smtClean="0">
                          <a:latin typeface="+mj-lt"/>
                          <a:ea typeface="華康儷中黑" panose="020B0509000000000000" pitchFamily="49" charset="-120"/>
                          <a:cs typeface="Century Gothic"/>
                        </a:rPr>
                        <a:t>Internet Sales &amp; </a:t>
                      </a:r>
                      <a:br>
                        <a:rPr lang="en-US" sz="1800" dirty="0" smtClean="0">
                          <a:latin typeface="+mj-lt"/>
                          <a:ea typeface="華康儷中黑" panose="020B0509000000000000" pitchFamily="49" charset="-120"/>
                          <a:cs typeface="Century Gothic"/>
                        </a:rPr>
                      </a:br>
                      <a:r>
                        <a:rPr lang="en-US" sz="1800" dirty="0" smtClean="0">
                          <a:latin typeface="+mj-lt"/>
                          <a:ea typeface="華康儷中黑" panose="020B0509000000000000" pitchFamily="49" charset="-120"/>
                          <a:cs typeface="Century Gothic"/>
                        </a:rPr>
                        <a:t>Training</a:t>
                      </a:r>
                      <a:endParaRPr lang="en-US" sz="1800" dirty="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r>
              <a:tr h="370840">
                <a:tc>
                  <a:txBody>
                    <a:bodyPr/>
                    <a:lstStyle/>
                    <a:p>
                      <a:r>
                        <a:rPr lang="zh-TW" altLang="en-US" sz="1800" b="1" dirty="0" smtClean="0">
                          <a:latin typeface="+mj-lt"/>
                          <a:ea typeface="華康儷中黑" panose="020B0509000000000000" pitchFamily="49" charset="-120"/>
                          <a:cs typeface="Century Gothic"/>
                        </a:rPr>
                        <a:t>授證訓練員</a:t>
                      </a:r>
                      <a:endParaRPr lang="en-US" sz="1800" b="1" dirty="0" smtClean="0">
                        <a:latin typeface="+mj-lt"/>
                        <a:ea typeface="華康儷中黑" panose="020B0509000000000000" pitchFamily="49" charset="-120"/>
                        <a:cs typeface="Century Gothic"/>
                      </a:endParaRPr>
                    </a:p>
                    <a:p>
                      <a:r>
                        <a:rPr lang="en-US" sz="1800" b="1" dirty="0" smtClean="0">
                          <a:latin typeface="+mj-lt"/>
                          <a:ea typeface="華康儷中黑" panose="020B0509000000000000" pitchFamily="49" charset="-120"/>
                          <a:cs typeface="Century Gothic"/>
                        </a:rPr>
                        <a:t>Certified Trainers</a:t>
                      </a:r>
                      <a:endParaRPr lang="en-US" sz="1800" b="1" dirty="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zh-TW" altLang="en-US" sz="1800" b="0" dirty="0" smtClean="0">
                          <a:latin typeface="+mj-lt"/>
                          <a:ea typeface="華康儷中黑" panose="020B0509000000000000" pitchFamily="49" charset="-120"/>
                          <a:cs typeface="Century Gothic"/>
                        </a:rPr>
                        <a:t>授證訓練員</a:t>
                      </a:r>
                      <a:r>
                        <a:rPr lang="zh-TW" altLang="en-US" sz="1800" b="0" baseline="0" dirty="0" smtClean="0">
                          <a:latin typeface="+mj-lt"/>
                          <a:ea typeface="華康儷中黑" panose="020B0509000000000000" pitchFamily="49" charset="-120"/>
                          <a:cs typeface="Century Gothic"/>
                        </a:rPr>
                        <a:t> </a:t>
                      </a:r>
                      <a:r>
                        <a:rPr lang="en-US" sz="1800" dirty="0" smtClean="0">
                          <a:latin typeface="+mj-lt"/>
                          <a:ea typeface="華康儷中黑" panose="020B0509000000000000" pitchFamily="49" charset="-120"/>
                          <a:cs typeface="Century Gothic"/>
                        </a:rPr>
                        <a:t>Certified Trainer</a:t>
                      </a:r>
                    </a:p>
                    <a:p>
                      <a:pPr marL="285750" indent="-285750" algn="l">
                        <a:buFont typeface="Arial"/>
                        <a:buChar char="•"/>
                      </a:pPr>
                      <a:r>
                        <a:rPr lang="zh-TW" altLang="en-US" sz="1800" b="0" dirty="0" smtClean="0">
                          <a:latin typeface="+mj-lt"/>
                          <a:ea typeface="華康儷中黑" panose="020B0509000000000000" pitchFamily="49" charset="-120"/>
                          <a:cs typeface="Century Gothic"/>
                        </a:rPr>
                        <a:t>網路中心授證訓練</a:t>
                      </a:r>
                      <a:r>
                        <a:rPr lang="en-US" sz="1800" dirty="0" smtClean="0">
                          <a:latin typeface="+mj-lt"/>
                          <a:ea typeface="華康儷中黑" panose="020B0509000000000000" pitchFamily="49" charset="-120"/>
                          <a:cs typeface="Century Gothic"/>
                        </a:rPr>
                        <a:t>CWT</a:t>
                      </a:r>
                    </a:p>
                    <a:p>
                      <a:pPr marL="285750" indent="-285750" algn="l">
                        <a:buFont typeface="Arial"/>
                        <a:buChar char="•"/>
                      </a:pPr>
                      <a:r>
                        <a:rPr lang="en-US" sz="1800" dirty="0" smtClean="0">
                          <a:latin typeface="+mj-lt"/>
                          <a:ea typeface="華康儷中黑" panose="020B0509000000000000" pitchFamily="49" charset="-120"/>
                          <a:cs typeface="Century Gothic"/>
                        </a:rPr>
                        <a:t>Motives</a:t>
                      </a:r>
                      <a:r>
                        <a:rPr lang="zh-TW" altLang="en-US" sz="1800" b="0" dirty="0" smtClean="0">
                          <a:latin typeface="+mj-lt"/>
                          <a:ea typeface="華康儷中黑" panose="020B0509000000000000" pitchFamily="49" charset="-120"/>
                          <a:cs typeface="Century Gothic"/>
                        </a:rPr>
                        <a:t>授證訓練</a:t>
                      </a:r>
                      <a:r>
                        <a:rPr lang="en-US" sz="1800" dirty="0" smtClean="0">
                          <a:latin typeface="+mj-lt"/>
                          <a:ea typeface="華康儷中黑" panose="020B0509000000000000" pitchFamily="49" charset="-120"/>
                          <a:cs typeface="Century Gothic"/>
                        </a:rPr>
                        <a:t>MCT</a:t>
                      </a: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285750" indent="-285750">
                        <a:buFont typeface="Arial"/>
                        <a:buChar char="•"/>
                      </a:pPr>
                      <a:r>
                        <a:rPr lang="en-US" sz="1800" dirty="0" smtClean="0">
                          <a:latin typeface="+mj-lt"/>
                          <a:ea typeface="華康儷中黑" panose="020B0509000000000000" pitchFamily="49" charset="-120"/>
                          <a:cs typeface="Century Gothic"/>
                        </a:rPr>
                        <a:t>TLS </a:t>
                      </a:r>
                      <a:r>
                        <a:rPr lang="zh-TW" altLang="en-US" sz="1800" dirty="0" smtClean="0">
                          <a:latin typeface="+mj-lt"/>
                          <a:ea typeface="華康儷中黑" panose="020B0509000000000000" pitchFamily="49" charset="-120"/>
                          <a:cs typeface="Century Gothic"/>
                        </a:rPr>
                        <a:t>教練 </a:t>
                      </a:r>
                      <a:r>
                        <a:rPr lang="en-US" sz="1800" dirty="0" smtClean="0">
                          <a:latin typeface="+mj-lt"/>
                          <a:ea typeface="華康儷中黑" panose="020B0509000000000000" pitchFamily="49" charset="-120"/>
                          <a:cs typeface="Century Gothic"/>
                        </a:rPr>
                        <a:t>Trainer</a:t>
                      </a:r>
                    </a:p>
                  </a:txBody>
                  <a:tcP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r>
              <a:tr h="370840">
                <a:tc>
                  <a:txBody>
                    <a:bodyPr/>
                    <a:lstStyle/>
                    <a:p>
                      <a:r>
                        <a:rPr lang="zh-TW" altLang="en-US" sz="1800" b="1" dirty="0" smtClean="0">
                          <a:latin typeface="+mj-lt"/>
                          <a:ea typeface="華康儷中黑" panose="020B0509000000000000" pitchFamily="49" charset="-120"/>
                          <a:cs typeface="Century Gothic"/>
                        </a:rPr>
                        <a:t>活動</a:t>
                      </a:r>
                      <a:endParaRPr lang="en-US" sz="1800" b="1" dirty="0" smtClean="0">
                        <a:latin typeface="+mj-lt"/>
                        <a:ea typeface="華康儷中黑" panose="020B0509000000000000" pitchFamily="49" charset="-120"/>
                        <a:cs typeface="Century Gothic"/>
                      </a:endParaRPr>
                    </a:p>
                    <a:p>
                      <a:r>
                        <a:rPr lang="en-US" sz="1800" b="1" dirty="0" smtClean="0">
                          <a:latin typeface="+mj-lt"/>
                          <a:ea typeface="華康儷中黑" panose="020B0509000000000000" pitchFamily="49" charset="-120"/>
                          <a:cs typeface="Century Gothic"/>
                        </a:rPr>
                        <a:t>Events</a:t>
                      </a:r>
                      <a:endParaRPr lang="en-US" sz="1800" b="1" dirty="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tcPr>
                </a:tc>
                <a:tc>
                  <a:txBody>
                    <a:bodyPr/>
                    <a:lstStyle/>
                    <a:p>
                      <a:pPr marL="285750" indent="-285750">
                        <a:buFont typeface="Arial"/>
                        <a:buChar char="•"/>
                      </a:pPr>
                      <a:r>
                        <a:rPr lang="zh-TW" altLang="en-US" sz="1800" dirty="0" smtClean="0">
                          <a:latin typeface="+mj-lt"/>
                          <a:ea typeface="華康儷中黑" panose="020B0509000000000000" pitchFamily="49" charset="-120"/>
                          <a:cs typeface="Century Gothic"/>
                        </a:rPr>
                        <a:t>最近活動 </a:t>
                      </a:r>
                      <a:r>
                        <a:rPr lang="en-US" sz="1800" dirty="0" smtClean="0">
                          <a:latin typeface="+mj-lt"/>
                          <a:ea typeface="華康儷中黑" panose="020B0509000000000000" pitchFamily="49" charset="-120"/>
                          <a:cs typeface="Century Gothic"/>
                        </a:rPr>
                        <a:t>Recent Events</a:t>
                      </a:r>
                    </a:p>
                    <a:p>
                      <a:pPr marL="285750" indent="-285750">
                        <a:buFont typeface="Arial"/>
                        <a:buChar char="•"/>
                      </a:pPr>
                      <a:r>
                        <a:rPr lang="zh-TW" altLang="en-US" sz="1800" dirty="0" smtClean="0">
                          <a:latin typeface="+mj-lt"/>
                          <a:ea typeface="華康儷中黑" panose="020B0509000000000000" pitchFamily="49" charset="-120"/>
                          <a:cs typeface="Century Gothic"/>
                        </a:rPr>
                        <a:t>未來活動 </a:t>
                      </a:r>
                      <a:r>
                        <a:rPr lang="en-US" sz="1800" dirty="0" smtClean="0">
                          <a:latin typeface="+mj-lt"/>
                          <a:ea typeface="華康儷中黑" panose="020B0509000000000000" pitchFamily="49" charset="-120"/>
                          <a:cs typeface="Century Gothic"/>
                        </a:rPr>
                        <a:t>Upcoming Events</a:t>
                      </a:r>
                      <a:endParaRPr lang="en-US" sz="1800" dirty="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tcPr>
                </a:tc>
                <a:tc>
                  <a:txBody>
                    <a:bodyPr/>
                    <a:lstStyle/>
                    <a:p>
                      <a:endParaRPr lang="en-US" sz="1800" dirty="0">
                        <a:latin typeface="+mj-lt"/>
                        <a:ea typeface="華康儷中黑" panose="020B0509000000000000" pitchFamily="49" charset="-120"/>
                        <a:cs typeface="Century Gothic"/>
                      </a:endParaRPr>
                    </a:p>
                  </a:txBody>
                  <a:tcPr>
                    <a:lnT w="6350" cap="flat" cmpd="sng" algn="ctr">
                      <a:solidFill>
                        <a:prstClr val="black">
                          <a:lumMod val="50000"/>
                          <a:lumOff val="50000"/>
                        </a:prstClr>
                      </a:solidFill>
                      <a:prstDash val="solid"/>
                      <a:round/>
                      <a:headEnd type="none" w="med" len="med"/>
                      <a:tailEnd type="none" w="med" len="med"/>
                    </a:lnT>
                  </a:tcPr>
                </a:tc>
              </a:tr>
            </a:tbl>
          </a:graphicData>
        </a:graphic>
      </p:graphicFrame>
      <p:pic>
        <p:nvPicPr>
          <p:cNvPr id="14" name="Picture 13"/>
          <p:cNvPicPr>
            <a:picLocks noChangeAspect="1"/>
          </p:cNvPicPr>
          <p:nvPr/>
        </p:nvPicPr>
        <p:blipFill>
          <a:blip r:embed="rId2" cstate="screen">
            <a:extLst>
              <a:ext uri="{BEBA8EAE-BF5A-486C-A8C5-ECC9F3942E4B}">
                <a14:imgProps xmlns:a14="http://schemas.microsoft.com/office/drawing/2010/main" xmlns="">
                  <a14:imgLayer r:embed="rId3">
                    <a14:imgEffect>
                      <a14:sharpenSoften amount="25000"/>
                    </a14:imgEffect>
                  </a14:imgLayer>
                </a14:imgProps>
              </a:ext>
            </a:extLst>
          </a:blip>
          <a:stretch>
            <a:fillRect/>
          </a:stretch>
        </p:blipFill>
        <p:spPr>
          <a:xfrm>
            <a:off x="-9601200" y="1511299"/>
            <a:ext cx="9144000" cy="4299227"/>
          </a:xfrm>
          <a:prstGeom prst="rect">
            <a:avLst/>
          </a:prstGeom>
          <a:effectLst>
            <a:outerShdw blurRad="50800" dist="38100" dir="2700000" algn="tl" rotWithShape="0">
              <a:prstClr val="black">
                <a:alpha val="40000"/>
              </a:prstClr>
            </a:outerShdw>
          </a:effectLst>
        </p:spPr>
      </p:pic>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0" y="1676400"/>
            <a:ext cx="9144000" cy="48895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3755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900" decel="100000" fill="hold"/>
                                        <p:tgtEl>
                                          <p:spTgt spid="20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065"/>
            <a:ext cx="8229600" cy="1143000"/>
          </a:xfrm>
        </p:spPr>
        <p:txBody>
          <a:bodyPr>
            <a:normAutofit fontScale="90000"/>
          </a:bodyPr>
          <a:lstStyle/>
          <a:p>
            <a:pPr lvl="1" algn="ctr" defTabSz="457200" rtl="0">
              <a:spcBef>
                <a:spcPct val="0"/>
              </a:spcBef>
            </a:pPr>
            <a:r>
              <a:rPr lang="en-US" dirty="0" smtClean="0">
                <a:latin typeface="Century Gothic"/>
                <a:cs typeface="Century Gothic"/>
              </a:rPr>
              <a:t> </a:t>
            </a:r>
            <a:r>
              <a:rPr lang="zh-TW" altLang="en-US" sz="4400" dirty="0" smtClean="0">
                <a:solidFill>
                  <a:srgbClr val="000000"/>
                </a:solidFill>
                <a:latin typeface="+mj-lt"/>
                <a:ea typeface="華康儷中黑" pitchFamily="49" charset="-120"/>
              </a:rPr>
              <a:t>有條理，已標</a:t>
            </a:r>
            <a:r>
              <a:rPr lang="zh-TW" altLang="en-US" sz="4400" dirty="0">
                <a:solidFill>
                  <a:srgbClr val="000000"/>
                </a:solidFill>
                <a:latin typeface="+mj-lt"/>
                <a:ea typeface="華康儷中黑" pitchFamily="49" charset="-120"/>
              </a:rPr>
              <a:t>記，相</a:t>
            </a:r>
            <a:r>
              <a:rPr lang="zh-TW" altLang="en-US" sz="4400" dirty="0" smtClean="0">
                <a:solidFill>
                  <a:srgbClr val="000000"/>
                </a:solidFill>
                <a:latin typeface="+mj-lt"/>
                <a:ea typeface="華康儷中黑" pitchFamily="49" charset="-120"/>
              </a:rPr>
              <a:t>關內</a:t>
            </a:r>
            <a:r>
              <a:rPr lang="zh-TW" altLang="en-US" sz="4400" dirty="0">
                <a:solidFill>
                  <a:srgbClr val="000000"/>
                </a:solidFill>
                <a:latin typeface="+mj-lt"/>
                <a:ea typeface="華康儷中黑" pitchFamily="49" charset="-120"/>
              </a:rPr>
              <a:t>容</a:t>
            </a:r>
            <a:r>
              <a:rPr lang="en-US" sz="4400" dirty="0">
                <a:solidFill>
                  <a:srgbClr val="000000"/>
                </a:solidFill>
                <a:latin typeface="+mj-lt"/>
                <a:ea typeface="華康儷中黑" pitchFamily="49" charset="-120"/>
              </a:rPr>
              <a:t/>
            </a:r>
            <a:br>
              <a:rPr lang="en-US" sz="4400" dirty="0">
                <a:solidFill>
                  <a:srgbClr val="000000"/>
                </a:solidFill>
                <a:latin typeface="+mj-lt"/>
                <a:ea typeface="華康儷中黑" pitchFamily="49" charset="-120"/>
              </a:rPr>
            </a:br>
            <a:r>
              <a:rPr lang="en-US" sz="4000" dirty="0">
                <a:solidFill>
                  <a:srgbClr val="000000"/>
                </a:solidFill>
                <a:latin typeface="+mj-lt"/>
                <a:ea typeface="華康儷中黑" pitchFamily="49" charset="-120"/>
              </a:rPr>
              <a:t>Organized, Labeled, Relevant Content</a:t>
            </a:r>
          </a:p>
        </p:txBody>
      </p:sp>
      <p:pic>
        <p:nvPicPr>
          <p:cNvPr id="6" name="Picture 5"/>
          <p:cNvPicPr>
            <a:picLocks noChangeAspect="1"/>
          </p:cNvPicPr>
          <p:nvPr/>
        </p:nvPicPr>
        <p:blipFill rotWithShape="1">
          <a:blip r:embed="rId2" cstate="screen">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a:ext>
            </a:extLst>
          </a:blip>
          <a:srcRect/>
          <a:stretch/>
        </p:blipFill>
        <p:spPr>
          <a:xfrm>
            <a:off x="228600" y="1295400"/>
            <a:ext cx="4368799" cy="514197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cstate="screen">
            <a:extLst>
              <a:ext uri="{BEBA8EAE-BF5A-486C-A8C5-ECC9F3942E4B}">
                <a14:imgProps xmlns:a14="http://schemas.microsoft.com/office/drawing/2010/main" xmlns="">
                  <a14:imgLayer r:embed="rId5">
                    <a14:imgEffect>
                      <a14:sharpenSoften amount="25000"/>
                    </a14:imgEffect>
                  </a14:imgLayer>
                </a14:imgProps>
              </a:ext>
            </a:extLst>
          </a:blip>
          <a:stretch>
            <a:fillRect/>
          </a:stretch>
        </p:blipFill>
        <p:spPr>
          <a:xfrm>
            <a:off x="4303517" y="1687286"/>
            <a:ext cx="4840483" cy="5170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8649184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52400" y="1371600"/>
            <a:ext cx="4404572" cy="49227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457200" y="151265"/>
            <a:ext cx="8229600" cy="991735"/>
          </a:xfrm>
        </p:spPr>
        <p:txBody>
          <a:bodyPr>
            <a:noAutofit/>
          </a:bodyPr>
          <a:lstStyle/>
          <a:p>
            <a:pPr lvl="1" algn="ctr" defTabSz="457200" rtl="0">
              <a:spcBef>
                <a:spcPct val="0"/>
              </a:spcBef>
            </a:pPr>
            <a:r>
              <a:rPr lang="zh-TW" altLang="en-US" sz="4000" dirty="0">
                <a:solidFill>
                  <a:srgbClr val="000000"/>
                </a:solidFill>
                <a:latin typeface="+mj-lt"/>
                <a:ea typeface="華康儷中黑" pitchFamily="49" charset="-120"/>
              </a:rPr>
              <a:t>即時的社交媒體動態更新</a:t>
            </a:r>
            <a:r>
              <a:rPr lang="en-US" sz="4000" dirty="0">
                <a:solidFill>
                  <a:srgbClr val="000000"/>
                </a:solidFill>
                <a:latin typeface="+mj-lt"/>
                <a:ea typeface="華康儷中黑" pitchFamily="49" charset="-120"/>
              </a:rPr>
              <a:t/>
            </a:r>
            <a:br>
              <a:rPr lang="en-US" sz="4000" dirty="0">
                <a:solidFill>
                  <a:srgbClr val="000000"/>
                </a:solidFill>
                <a:latin typeface="+mj-lt"/>
                <a:ea typeface="華康儷中黑" pitchFamily="49" charset="-120"/>
              </a:rPr>
            </a:br>
            <a:r>
              <a:rPr lang="en-US" sz="3600" dirty="0">
                <a:solidFill>
                  <a:srgbClr val="000000"/>
                </a:solidFill>
                <a:latin typeface="+mj-lt"/>
                <a:ea typeface="華康儷中黑" pitchFamily="49" charset="-120"/>
              </a:rPr>
              <a:t>Live Social Feeds</a:t>
            </a:r>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a:ext>
            </a:extLst>
          </a:blip>
          <a:srcRect/>
          <a:stretch/>
        </p:blipFill>
        <p:spPr>
          <a:xfrm>
            <a:off x="-3871452" y="3657600"/>
            <a:ext cx="3389086" cy="5645356"/>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5" cstate="screen">
            <a:extLst>
              <a:ext uri="{BEBA8EAE-BF5A-486C-A8C5-ECC9F3942E4B}">
                <a14:imgProps xmlns:a14="http://schemas.microsoft.com/office/drawing/2010/main" xmlns="">
                  <a14:imgLayer r:embed="rId6">
                    <a14:imgEffect>
                      <a14:sharpenSoften amount="25000"/>
                    </a14:imgEffect>
                  </a14:imgLayer>
                </a14:imgProps>
              </a:ext>
              <a:ext uri="{28A0092B-C50C-407E-A947-70E740481C1C}">
                <a14:useLocalDpi xmlns:a14="http://schemas.microsoft.com/office/drawing/2010/main" xmlns=""/>
              </a:ext>
            </a:extLst>
          </a:blip>
          <a:srcRect/>
          <a:stretch/>
        </p:blipFill>
        <p:spPr>
          <a:xfrm>
            <a:off x="-1875737" y="4172135"/>
            <a:ext cx="1807028" cy="512540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7" cstate="screen">
            <a:extLst>
              <a:ext uri="{BEBA8EAE-BF5A-486C-A8C5-ECC9F3942E4B}">
                <a14:imgProps xmlns:a14="http://schemas.microsoft.com/office/drawing/2010/main" xmlns="">
                  <a14:imgLayer r:embed="rId8">
                    <a14:imgEffect>
                      <a14:sharpenSoften amount="25000"/>
                    </a14:imgEffect>
                  </a14:imgLayer>
                </a14:imgProps>
              </a:ext>
              <a:ext uri="{28A0092B-C50C-407E-A947-70E740481C1C}">
                <a14:useLocalDpi xmlns:a14="http://schemas.microsoft.com/office/drawing/2010/main" xmlns=""/>
              </a:ext>
            </a:extLst>
          </a:blip>
          <a:srcRect/>
          <a:stretch/>
        </p:blipFill>
        <p:spPr>
          <a:xfrm>
            <a:off x="-3886200" y="907790"/>
            <a:ext cx="3340347" cy="5645356"/>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9" cstate="screen">
            <a:extLst>
              <a:ext uri="{BEBA8EAE-BF5A-486C-A8C5-ECC9F3942E4B}">
                <a14:imgProps xmlns:a14="http://schemas.microsoft.com/office/drawing/2010/main" xmlns="">
                  <a14:imgLayer r:embed="rId10">
                    <a14:imgEffect>
                      <a14:sharpenSoften amount="25000"/>
                    </a14:imgEffect>
                  </a14:imgLayer>
                </a14:imgProps>
              </a:ext>
              <a:ext uri="{28A0092B-C50C-407E-A947-70E740481C1C}">
                <a14:useLocalDpi xmlns:a14="http://schemas.microsoft.com/office/drawing/2010/main" xmlns=""/>
              </a:ext>
            </a:extLst>
          </a:blip>
          <a:srcRect/>
          <a:stretch/>
        </p:blipFill>
        <p:spPr>
          <a:xfrm>
            <a:off x="-2216027" y="1478043"/>
            <a:ext cx="1733661" cy="5125400"/>
          </a:xfrm>
          <a:prstGeom prst="rect">
            <a:avLst/>
          </a:prstGeom>
          <a:effectLst>
            <a:outerShdw blurRad="50800" dist="38100" dir="2700000" algn="tl" rotWithShape="0">
              <a:prstClr val="black">
                <a:alpha val="40000"/>
              </a:prstClr>
            </a:outerShdw>
          </a:effectLst>
        </p:spPr>
      </p:pic>
      <p:pic>
        <p:nvPicPr>
          <p:cNvPr id="3075" name="Picture 3"/>
          <p:cNvPicPr>
            <a:picLocks noChangeAspect="1" noChangeArrowheads="1"/>
          </p:cNvPicPr>
          <p:nvPr/>
        </p:nvPicPr>
        <p:blipFill rotWithShape="1">
          <a:blip r:embed="rId11" cstate="screen">
            <a:extLst>
              <a:ext uri="{28A0092B-C50C-407E-A947-70E740481C1C}">
                <a14:useLocalDpi xmlns:a14="http://schemas.microsoft.com/office/drawing/2010/main" xmlns=""/>
              </a:ext>
            </a:extLst>
          </a:blip>
          <a:srcRect/>
          <a:stretch/>
        </p:blipFill>
        <p:spPr bwMode="auto">
          <a:xfrm>
            <a:off x="4800600" y="1384300"/>
            <a:ext cx="4202676" cy="49100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4668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1000"/>
                                        <p:tgtEl>
                                          <p:spTgt spid="3075"/>
                                        </p:tgtEl>
                                      </p:cBhvr>
                                    </p:animEffect>
                                    <p:anim calcmode="lin" valueType="num">
                                      <p:cBhvr>
                                        <p:cTn id="14" dur="1000" fill="hold"/>
                                        <p:tgtEl>
                                          <p:spTgt spid="3075"/>
                                        </p:tgtEl>
                                        <p:attrNameLst>
                                          <p:attrName>ppt_x</p:attrName>
                                        </p:attrNameLst>
                                      </p:cBhvr>
                                      <p:tavLst>
                                        <p:tav tm="0">
                                          <p:val>
                                            <p:strVal val="#ppt_x"/>
                                          </p:val>
                                        </p:tav>
                                        <p:tav tm="100000">
                                          <p:val>
                                            <p:strVal val="#ppt_x"/>
                                          </p:val>
                                        </p:tav>
                                      </p:tavLst>
                                    </p:anim>
                                    <p:anim calcmode="lin" valueType="num">
                                      <p:cBhvr>
                                        <p:cTn id="15" dur="900" decel="100000" fill="hold"/>
                                        <p:tgtEl>
                                          <p:spTgt spid="307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0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lvl="1" algn="ctr" defTabSz="457200" rtl="0">
              <a:spcBef>
                <a:spcPct val="0"/>
              </a:spcBef>
            </a:pPr>
            <a:r>
              <a:rPr lang="zh-TW" altLang="en-US" sz="4000" dirty="0">
                <a:solidFill>
                  <a:srgbClr val="000000"/>
                </a:solidFill>
                <a:latin typeface="+mj-lt"/>
                <a:ea typeface="華康儷中黑" pitchFamily="49" charset="-120"/>
              </a:rPr>
              <a:t>訓練員專有的密碼</a:t>
            </a:r>
            <a:r>
              <a:rPr lang="en-US" altLang="zh-TW" sz="4000" dirty="0">
                <a:solidFill>
                  <a:srgbClr val="000000"/>
                </a:solidFill>
                <a:latin typeface="+mj-lt"/>
                <a:ea typeface="華康儷中黑" pitchFamily="49" charset="-120"/>
              </a:rPr>
              <a:t>!</a:t>
            </a:r>
            <a:r>
              <a:rPr lang="en-US" sz="4000" dirty="0">
                <a:solidFill>
                  <a:srgbClr val="000000"/>
                </a:solidFill>
                <a:latin typeface="+mj-lt"/>
                <a:ea typeface="華康儷中黑" pitchFamily="49" charset="-120"/>
              </a:rPr>
              <a:t/>
            </a:r>
            <a:br>
              <a:rPr lang="en-US" sz="4000" dirty="0">
                <a:solidFill>
                  <a:srgbClr val="000000"/>
                </a:solidFill>
                <a:latin typeface="+mj-lt"/>
                <a:ea typeface="華康儷中黑" pitchFamily="49" charset="-120"/>
              </a:rPr>
            </a:br>
            <a:r>
              <a:rPr lang="en-US" sz="3600" dirty="0">
                <a:solidFill>
                  <a:srgbClr val="000000"/>
                </a:solidFill>
                <a:latin typeface="+mj-lt"/>
                <a:ea typeface="華康儷中黑" pitchFamily="49" charset="-120"/>
              </a:rPr>
              <a:t>Passwords for Trainers Only!</a:t>
            </a:r>
          </a:p>
        </p:txBody>
      </p:sp>
      <p:pic>
        <p:nvPicPr>
          <p:cNvPr id="4" name="Picture 3"/>
          <p:cNvPicPr>
            <a:picLocks noChangeAspect="1"/>
          </p:cNvPicPr>
          <p:nvPr/>
        </p:nvPicPr>
        <p:blipFill>
          <a:blip r:embed="rId2" cstate="screen">
            <a:extLst>
              <a:ext uri="{BEBA8EAE-BF5A-486C-A8C5-ECC9F3942E4B}">
                <a14:imgProps xmlns:a14="http://schemas.microsoft.com/office/drawing/2010/main" xmlns="">
                  <a14:imgLayer r:embed="rId3">
                    <a14:imgEffect>
                      <a14:sharpenSoften amount="25000"/>
                    </a14:imgEffect>
                  </a14:imgLayer>
                </a14:imgProps>
              </a:ext>
            </a:extLst>
          </a:blip>
          <a:stretch>
            <a:fillRect/>
          </a:stretch>
        </p:blipFill>
        <p:spPr>
          <a:xfrm>
            <a:off x="-9829800" y="1930400"/>
            <a:ext cx="9144000" cy="4708886"/>
          </a:xfrm>
          <a:prstGeom prst="rect">
            <a:avLst/>
          </a:prstGeom>
          <a:effectLst>
            <a:outerShdw blurRad="50800" dist="38100" dir="2700000" algn="tl" rotWithShape="0">
              <a:prstClr val="black">
                <a:alpha val="40000"/>
              </a:prstClr>
            </a:outerShdw>
          </a:effectLst>
        </p:spPr>
      </p:pic>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0" y="1377324"/>
            <a:ext cx="9144000" cy="51589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94956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a:ext>
            </a:extLst>
          </a:blip>
          <a:srcRect/>
          <a:stretch/>
        </p:blipFill>
        <p:spPr>
          <a:xfrm>
            <a:off x="54429" y="0"/>
            <a:ext cx="4680858" cy="68580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cstate="screen">
            <a:extLst>
              <a:ext uri="{BEBA8EAE-BF5A-486C-A8C5-ECC9F3942E4B}">
                <a14:imgProps xmlns:a14="http://schemas.microsoft.com/office/drawing/2010/main" xmlns="">
                  <a14:imgLayer r:embed="rId5">
                    <a14:imgEffect>
                      <a14:sharpenSoften amount="25000"/>
                    </a14:imgEffect>
                  </a14:imgLayer>
                </a14:imgProps>
              </a:ext>
              <a:ext uri="{28A0092B-C50C-407E-A947-70E740481C1C}">
                <a14:useLocalDpi xmlns:a14="http://schemas.microsoft.com/office/drawing/2010/main" xmlns=""/>
              </a:ext>
            </a:extLst>
          </a:blip>
          <a:srcRect/>
          <a:stretch/>
        </p:blipFill>
        <p:spPr>
          <a:xfrm>
            <a:off x="-4343400" y="609600"/>
            <a:ext cx="4043842" cy="6900788"/>
          </a:xfrm>
          <a:prstGeom prst="rect">
            <a:avLst/>
          </a:prstGeom>
          <a:effectLst>
            <a:outerShdw blurRad="50800" dist="38100" dir="2700000" algn="tl" rotWithShape="0">
              <a:prstClr val="black">
                <a:alpha val="40000"/>
              </a:prstClr>
            </a:outerShdw>
          </a:effectLst>
        </p:spPr>
      </p:pic>
      <p:pic>
        <p:nvPicPr>
          <p:cNvPr id="5122" name="Picture 2"/>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a:stretch/>
        </p:blipFill>
        <p:spPr bwMode="auto">
          <a:xfrm>
            <a:off x="4940300" y="0"/>
            <a:ext cx="4203700" cy="6870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7743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1000" fill="hold"/>
                                        <p:tgtEl>
                                          <p:spTgt spid="5122"/>
                                        </p:tgtEl>
                                        <p:attrNameLst>
                                          <p:attrName>ppt_w</p:attrName>
                                        </p:attrNameLst>
                                      </p:cBhvr>
                                      <p:tavLst>
                                        <p:tav tm="0">
                                          <p:val>
                                            <p:fltVal val="0"/>
                                          </p:val>
                                        </p:tav>
                                        <p:tav tm="100000">
                                          <p:val>
                                            <p:strVal val="#ppt_w"/>
                                          </p:val>
                                        </p:tav>
                                      </p:tavLst>
                                    </p:anim>
                                    <p:anim calcmode="lin" valueType="num">
                                      <p:cBhvr>
                                        <p:cTn id="14" dur="1000" fill="hold"/>
                                        <p:tgtEl>
                                          <p:spTgt spid="5122"/>
                                        </p:tgtEl>
                                        <p:attrNameLst>
                                          <p:attrName>ppt_h</p:attrName>
                                        </p:attrNameLst>
                                      </p:cBhvr>
                                      <p:tavLst>
                                        <p:tav tm="0">
                                          <p:val>
                                            <p:fltVal val="0"/>
                                          </p:val>
                                        </p:tav>
                                        <p:tav tm="100000">
                                          <p:val>
                                            <p:strVal val="#ppt_h"/>
                                          </p:val>
                                        </p:tav>
                                      </p:tavLst>
                                    </p:anim>
                                    <p:anim calcmode="lin" valueType="num">
                                      <p:cBhvr>
                                        <p:cTn id="15" dur="1000" fill="hold"/>
                                        <p:tgtEl>
                                          <p:spTgt spid="5122"/>
                                        </p:tgtEl>
                                        <p:attrNameLst>
                                          <p:attrName>style.rotation</p:attrName>
                                        </p:attrNameLst>
                                      </p:cBhvr>
                                      <p:tavLst>
                                        <p:tav tm="0">
                                          <p:val>
                                            <p:fltVal val="90"/>
                                          </p:val>
                                        </p:tav>
                                        <p:tav tm="100000">
                                          <p:val>
                                            <p:fltVal val="0"/>
                                          </p:val>
                                        </p:tav>
                                      </p:tavLst>
                                    </p:anim>
                                    <p:animEffect transition="in" filter="fade">
                                      <p:cBhvr>
                                        <p:cTn id="16"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8467" y="2667000"/>
            <a:ext cx="9372600" cy="1384995"/>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4400" dirty="0">
                <a:solidFill>
                  <a:prstClr val="black"/>
                </a:solidFill>
                <a:latin typeface="ITC Avant Garde Std Bk" pitchFamily="34" charset="0"/>
                <a:ea typeface="MS PGothic" pitchFamily="34" charset="-128"/>
                <a:cs typeface="Arial" pitchFamily="34" charset="0"/>
              </a:rPr>
              <a:t>我希望</a:t>
            </a:r>
            <a:r>
              <a:rPr lang="en-US" altLang="zh-TW" sz="4400" dirty="0">
                <a:solidFill>
                  <a:prstClr val="black"/>
                </a:solidFill>
                <a:latin typeface="ITC Avant Garde Std Bk" pitchFamily="34" charset="0"/>
                <a:ea typeface="MS PGothic" pitchFamily="34" charset="-128"/>
                <a:cs typeface="Arial" pitchFamily="34" charset="0"/>
              </a:rPr>
              <a:t>…</a:t>
            </a:r>
            <a:endParaRPr lang="en-US" sz="4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4000" dirty="0">
                <a:solidFill>
                  <a:prstClr val="black"/>
                </a:solidFill>
                <a:latin typeface="ITC Avant Garde Std Bk" pitchFamily="34" charset="0"/>
                <a:ea typeface="MS PGothic" pitchFamily="34" charset="-128"/>
                <a:cs typeface="Arial" pitchFamily="34" charset="0"/>
              </a:rPr>
              <a:t>I wish…</a:t>
            </a:r>
          </a:p>
        </p:txBody>
      </p:sp>
    </p:spTree>
    <p:extLst>
      <p:ext uri="{BB962C8B-B14F-4D97-AF65-F5344CB8AC3E}">
        <p14:creationId xmlns:p14="http://schemas.microsoft.com/office/powerpoint/2010/main" xmlns="" val="23421968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609600" y="1593771"/>
            <a:ext cx="7953375" cy="3816429"/>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5400" dirty="0">
                <a:solidFill>
                  <a:prstClr val="black"/>
                </a:solidFill>
                <a:latin typeface="華康儷中黑" panose="020B0509000000000000" pitchFamily="49" charset="-120"/>
                <a:ea typeface="華康儷中黑" panose="020B0509000000000000" pitchFamily="49" charset="-120"/>
                <a:cs typeface="Arial" pitchFamily="34" charset="0"/>
              </a:rPr>
              <a:t>會議聯盟系統</a:t>
            </a:r>
            <a:endParaRPr lang="en-US" altLang="zh-TW" sz="5400" dirty="0">
              <a:solidFill>
                <a:prstClr val="black"/>
              </a:solidFill>
              <a:latin typeface="華康儷中黑" panose="020B0509000000000000" pitchFamily="49" charset="-120"/>
              <a:ea typeface="華康儷中黑" panose="020B0509000000000000" pitchFamily="49" charset="-120"/>
              <a:cs typeface="Arial" pitchFamily="34" charset="0"/>
            </a:endParaRPr>
          </a:p>
          <a:p>
            <a:pPr algn="ctr" defTabSz="457200" fontAlgn="base">
              <a:spcBef>
                <a:spcPct val="0"/>
              </a:spcBef>
              <a:spcAft>
                <a:spcPct val="0"/>
              </a:spcAft>
              <a:defRPr/>
            </a:pPr>
            <a:endParaRPr lang="en-US" sz="48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4800" dirty="0">
                <a:solidFill>
                  <a:prstClr val="black"/>
                </a:solidFill>
                <a:latin typeface="ITC Avant Garde Std Bk" pitchFamily="34" charset="0"/>
                <a:ea typeface="MS PGothic" pitchFamily="34" charset="-128"/>
                <a:cs typeface="Arial" pitchFamily="34" charset="0"/>
              </a:rPr>
              <a:t>NMTSS</a:t>
            </a:r>
          </a:p>
          <a:p>
            <a:pPr algn="ctr" defTabSz="457200" fontAlgn="base">
              <a:spcBef>
                <a:spcPct val="0"/>
              </a:spcBef>
              <a:spcAft>
                <a:spcPct val="0"/>
              </a:spcAft>
              <a:defRPr/>
            </a:pPr>
            <a:r>
              <a:rPr lang="en-US" sz="2800" dirty="0">
                <a:solidFill>
                  <a:prstClr val="black"/>
                </a:solidFill>
                <a:latin typeface="ITC Avant Garde Std Bk" pitchFamily="34" charset="0"/>
                <a:ea typeface="MS PGothic" pitchFamily="34" charset="-128"/>
                <a:cs typeface="Arial" pitchFamily="34" charset="0"/>
              </a:rPr>
              <a:t>(National Meeting, Training and Seminar System)</a:t>
            </a:r>
          </a:p>
          <a:p>
            <a:pPr algn="ctr" defTabSz="457200" fontAlgn="base">
              <a:spcBef>
                <a:spcPct val="0"/>
              </a:spcBef>
              <a:spcAft>
                <a:spcPct val="0"/>
              </a:spcAft>
              <a:defRPr/>
            </a:pPr>
            <a:r>
              <a:rPr lang="en-US" sz="3600" dirty="0">
                <a:solidFill>
                  <a:srgbClr val="0000FF"/>
                </a:solidFill>
                <a:latin typeface="ITC Avant Garde Std Bk" pitchFamily="34" charset="0"/>
                <a:ea typeface="MS PGothic" pitchFamily="34" charset="-128"/>
                <a:cs typeface="Arial" pitchFamily="34" charset="0"/>
              </a:rPr>
              <a:t> </a:t>
            </a:r>
          </a:p>
        </p:txBody>
      </p:sp>
    </p:spTree>
    <p:extLst>
      <p:ext uri="{BB962C8B-B14F-4D97-AF65-F5344CB8AC3E}">
        <p14:creationId xmlns:p14="http://schemas.microsoft.com/office/powerpoint/2010/main" xmlns="" val="12697956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2-04 at 12.32.31 PM.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914400" y="1422400"/>
            <a:ext cx="7620000" cy="5715000"/>
          </a:xfrm>
          <a:prstGeom prst="rect">
            <a:avLst/>
          </a:prstGeom>
        </p:spPr>
      </p:pic>
      <p:sp>
        <p:nvSpPr>
          <p:cNvPr id="2" name="Explosion 2 1"/>
          <p:cNvSpPr/>
          <p:nvPr/>
        </p:nvSpPr>
        <p:spPr>
          <a:xfrm>
            <a:off x="-1" y="0"/>
            <a:ext cx="2328447" cy="1958168"/>
          </a:xfrm>
          <a:prstGeom prst="irregularSeal2">
            <a:avLst/>
          </a:prstGeom>
          <a:solidFill>
            <a:schemeClr val="accent5">
              <a:lumMod val="60000"/>
              <a:lumOff val="40000"/>
              <a:alpha val="20000"/>
            </a:schemeClr>
          </a:solidFill>
          <a:ln>
            <a:solidFill>
              <a:schemeClr val="accent5">
                <a:lumMod val="75000"/>
              </a:schemeClr>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a:solidFill>
                  <a:srgbClr val="000000"/>
                </a:solidFill>
                <a:latin typeface="DFLiHeiMedium-B5"/>
                <a:ea typeface="DFLiHeiMedium-B5"/>
                <a:cs typeface="DFLiHeiMedium-B5"/>
              </a:rPr>
              <a:t>即將推出</a:t>
            </a:r>
            <a:endParaRPr lang="en-US" sz="1600" dirty="0">
              <a:solidFill>
                <a:srgbClr val="000000"/>
              </a:solidFill>
              <a:latin typeface="DFLiHeiMedium-B5"/>
              <a:ea typeface="DFLiHeiMedium-B5"/>
              <a:cs typeface="DFLiHeiMedium-B5"/>
            </a:endParaRPr>
          </a:p>
          <a:p>
            <a:pPr algn="ctr"/>
            <a:r>
              <a:rPr lang="en-US" dirty="0">
                <a:solidFill>
                  <a:srgbClr val="000000"/>
                </a:solidFill>
              </a:rPr>
              <a:t>Coming Soon</a:t>
            </a:r>
          </a:p>
        </p:txBody>
      </p:sp>
      <p:sp>
        <p:nvSpPr>
          <p:cNvPr id="3" name="Title 1"/>
          <p:cNvSpPr txBox="1">
            <a:spLocks/>
          </p:cNvSpPr>
          <p:nvPr/>
        </p:nvSpPr>
        <p:spPr>
          <a:xfrm>
            <a:off x="457200" y="151265"/>
            <a:ext cx="8229600" cy="991735"/>
          </a:xfrm>
          <a:prstGeom prst="rect">
            <a:avLst/>
          </a:prstGeom>
        </p:spPr>
        <p:txBody>
          <a:bodyPr>
            <a:no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marL="0" lvl="1" algn="ctr" defTabSz="457200">
              <a:spcBef>
                <a:spcPct val="0"/>
              </a:spcBef>
            </a:pPr>
            <a:r>
              <a:rPr lang="zh-TW" altLang="en-US" sz="4000" kern="0" dirty="0">
                <a:solidFill>
                  <a:srgbClr val="000000"/>
                </a:solidFill>
                <a:ea typeface="華康儷中黑" pitchFamily="49" charset="-120"/>
              </a:rPr>
              <a:t>提升的會議搜尋</a:t>
            </a:r>
            <a:r>
              <a:rPr lang="en-US" sz="4000" kern="0" dirty="0">
                <a:solidFill>
                  <a:srgbClr val="000000"/>
                </a:solidFill>
                <a:ea typeface="華康儷中黑" pitchFamily="49" charset="-120"/>
              </a:rPr>
              <a:t/>
            </a:r>
            <a:br>
              <a:rPr lang="en-US" sz="4000" kern="0" dirty="0">
                <a:solidFill>
                  <a:srgbClr val="000000"/>
                </a:solidFill>
                <a:ea typeface="華康儷中黑" pitchFamily="49" charset="-120"/>
              </a:rPr>
            </a:br>
            <a:r>
              <a:rPr lang="en-US" sz="3600" kern="0" dirty="0">
                <a:solidFill>
                  <a:srgbClr val="000000"/>
                </a:solidFill>
                <a:ea typeface="華康儷中黑" pitchFamily="49" charset="-120"/>
              </a:rPr>
              <a:t>Improved Meeting Search</a:t>
            </a:r>
          </a:p>
        </p:txBody>
      </p:sp>
    </p:spTree>
    <p:extLst>
      <p:ext uri="{BB962C8B-B14F-4D97-AF65-F5344CB8AC3E}">
        <p14:creationId xmlns:p14="http://schemas.microsoft.com/office/powerpoint/2010/main" xmlns="" val="1167743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2-04 at 12.33.25 PM.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685800" y="1066800"/>
            <a:ext cx="8229600" cy="6172200"/>
          </a:xfrm>
          <a:prstGeom prst="rect">
            <a:avLst/>
          </a:prstGeom>
        </p:spPr>
      </p:pic>
      <p:sp>
        <p:nvSpPr>
          <p:cNvPr id="3" name="Title 1"/>
          <p:cNvSpPr txBox="1">
            <a:spLocks/>
          </p:cNvSpPr>
          <p:nvPr/>
        </p:nvSpPr>
        <p:spPr>
          <a:xfrm>
            <a:off x="838200" y="151265"/>
            <a:ext cx="8229600" cy="991735"/>
          </a:xfrm>
          <a:prstGeom prst="rect">
            <a:avLst/>
          </a:prstGeom>
        </p:spPr>
        <p:txBody>
          <a:bodyPr>
            <a:no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marL="0" lvl="1" algn="ctr" defTabSz="457200">
              <a:spcBef>
                <a:spcPct val="0"/>
              </a:spcBef>
            </a:pPr>
            <a:r>
              <a:rPr lang="zh-TW" altLang="en-US" sz="4000" dirty="0">
                <a:solidFill>
                  <a:prstClr val="black"/>
                </a:solidFill>
                <a:latin typeface="華康儷中黑" panose="020B0509000000000000" pitchFamily="49" charset="-120"/>
                <a:ea typeface="華康儷中黑" panose="020B0509000000000000" pitchFamily="49" charset="-120"/>
                <a:cs typeface="Arial" pitchFamily="34" charset="0"/>
              </a:rPr>
              <a:t>全新會議聯盟系統日曆</a:t>
            </a:r>
            <a:r>
              <a:rPr lang="en-US" sz="4000" kern="0" dirty="0">
                <a:solidFill>
                  <a:srgbClr val="000000"/>
                </a:solidFill>
                <a:ea typeface="華康儷中黑" pitchFamily="49" charset="-120"/>
              </a:rPr>
              <a:t/>
            </a:r>
            <a:br>
              <a:rPr lang="en-US" sz="4000" kern="0" dirty="0">
                <a:solidFill>
                  <a:srgbClr val="000000"/>
                </a:solidFill>
                <a:ea typeface="華康儷中黑" pitchFamily="49" charset="-120"/>
              </a:rPr>
            </a:br>
            <a:r>
              <a:rPr lang="en-US" sz="3600" kern="0" dirty="0">
                <a:solidFill>
                  <a:srgbClr val="000000"/>
                </a:solidFill>
                <a:ea typeface="華康儷中黑" pitchFamily="49" charset="-120"/>
              </a:rPr>
              <a:t>New NMTSS Calendar</a:t>
            </a:r>
          </a:p>
        </p:txBody>
      </p:sp>
      <p:sp>
        <p:nvSpPr>
          <p:cNvPr id="4" name="Explosion 2 3"/>
          <p:cNvSpPr/>
          <p:nvPr/>
        </p:nvSpPr>
        <p:spPr>
          <a:xfrm>
            <a:off x="-1" y="0"/>
            <a:ext cx="2328447" cy="1958168"/>
          </a:xfrm>
          <a:prstGeom prst="irregularSeal2">
            <a:avLst/>
          </a:prstGeom>
          <a:solidFill>
            <a:schemeClr val="accent5">
              <a:lumMod val="60000"/>
              <a:lumOff val="40000"/>
              <a:alpha val="20000"/>
            </a:schemeClr>
          </a:solidFill>
          <a:ln>
            <a:solidFill>
              <a:schemeClr val="accent5">
                <a:lumMod val="75000"/>
              </a:schemeClr>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a:solidFill>
                  <a:srgbClr val="000000"/>
                </a:solidFill>
                <a:latin typeface="DFLiHeiMedium-B5"/>
                <a:ea typeface="DFLiHeiMedium-B5"/>
                <a:cs typeface="DFLiHeiMedium-B5"/>
              </a:rPr>
              <a:t>即將推出</a:t>
            </a:r>
            <a:endParaRPr lang="en-US" sz="1600" dirty="0">
              <a:solidFill>
                <a:srgbClr val="000000"/>
              </a:solidFill>
              <a:latin typeface="DFLiHeiMedium-B5"/>
              <a:ea typeface="DFLiHeiMedium-B5"/>
              <a:cs typeface="DFLiHeiMedium-B5"/>
            </a:endParaRPr>
          </a:p>
          <a:p>
            <a:pPr algn="ctr"/>
            <a:r>
              <a:rPr lang="en-US" dirty="0">
                <a:solidFill>
                  <a:srgbClr val="000000"/>
                </a:solidFill>
              </a:rPr>
              <a:t>Coming Soon</a:t>
            </a:r>
          </a:p>
        </p:txBody>
      </p:sp>
    </p:spTree>
    <p:extLst>
      <p:ext uri="{BB962C8B-B14F-4D97-AF65-F5344CB8AC3E}">
        <p14:creationId xmlns:p14="http://schemas.microsoft.com/office/powerpoint/2010/main" xmlns="" val="649648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635000" y="2209800"/>
            <a:ext cx="7648575" cy="1754326"/>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srgbClr val="000000"/>
                </a:solidFill>
                <a:latin typeface="華康儷中黑" pitchFamily="49" charset="-120"/>
                <a:ea typeface="華康儷中黑" pitchFamily="49" charset="-120"/>
              </a:rPr>
              <a:t>成功五要訣</a:t>
            </a:r>
            <a:endParaRPr lang="en-US" altLang="zh-TW" sz="5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Basic 5</a:t>
            </a:r>
          </a:p>
        </p:txBody>
      </p:sp>
    </p:spTree>
    <p:extLst>
      <p:ext uri="{BB962C8B-B14F-4D97-AF65-F5344CB8AC3E}">
        <p14:creationId xmlns:p14="http://schemas.microsoft.com/office/powerpoint/2010/main" xmlns="" val="39509468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85.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3" name="Rectangle 2"/>
          <p:cNvSpPr/>
          <p:nvPr/>
        </p:nvSpPr>
        <p:spPr>
          <a:xfrm>
            <a:off x="1506334" y="533400"/>
            <a:ext cx="1569660" cy="1754327"/>
          </a:xfrm>
          <a:prstGeom prst="rect">
            <a:avLst/>
          </a:prstGeom>
        </p:spPr>
        <p:txBody>
          <a:bodyPr wrap="none">
            <a:spAutoFit/>
          </a:bodyPr>
          <a:lstStyle/>
          <a:p>
            <a:pPr algn="ctr" fontAlgn="base">
              <a:spcBef>
                <a:spcPct val="0"/>
              </a:spcBef>
              <a:spcAft>
                <a:spcPct val="0"/>
              </a:spcAft>
            </a:pPr>
            <a:r>
              <a:rPr lang="zh-TW" altLang="en-US" sz="5400" dirty="0" smtClean="0">
                <a:solidFill>
                  <a:prstClr val="white"/>
                </a:solidFill>
                <a:effectLst>
                  <a:outerShdw blurRad="38100" dist="38100" dir="2700000" algn="tl">
                    <a:srgbClr val="000000">
                      <a:alpha val="43137"/>
                    </a:srgbClr>
                  </a:outerShdw>
                </a:effectLst>
                <a:ea typeface="華康儷中黑" pitchFamily="49" charset="-120"/>
                <a:cs typeface="Arial" pitchFamily="34" charset="0"/>
              </a:rPr>
              <a:t>瑜珈</a:t>
            </a:r>
            <a:endParaRPr lang="en-US" altLang="zh-TW" sz="5400" dirty="0" smtClean="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a:p>
            <a:pPr algn="ctr" fontAlgn="base">
              <a:spcBef>
                <a:spcPct val="0"/>
              </a:spcBef>
              <a:spcAft>
                <a:spcPct val="0"/>
              </a:spcAft>
            </a:pPr>
            <a:r>
              <a:rPr lang="en-US" sz="5400" dirty="0" smtClean="0">
                <a:solidFill>
                  <a:prstClr val="white"/>
                </a:solidFill>
                <a:effectLst>
                  <a:outerShdw blurRad="38100" dist="38100" dir="2700000" algn="tl">
                    <a:srgbClr val="000000">
                      <a:alpha val="43137"/>
                    </a:srgbClr>
                  </a:outerShdw>
                </a:effectLst>
                <a:ea typeface="華康儷中黑" pitchFamily="49" charset="-120"/>
                <a:cs typeface="Arial" pitchFamily="34" charset="0"/>
              </a:rPr>
              <a:t>Yoga</a:t>
            </a:r>
            <a:endParaRPr 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p:txBody>
      </p:sp>
    </p:spTree>
    <p:extLst>
      <p:ext uri="{BB962C8B-B14F-4D97-AF65-F5344CB8AC3E}">
        <p14:creationId xmlns:p14="http://schemas.microsoft.com/office/powerpoint/2010/main" xmlns="" val="16353701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83.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3" name="Rectangle 2"/>
          <p:cNvSpPr/>
          <p:nvPr/>
        </p:nvSpPr>
        <p:spPr>
          <a:xfrm>
            <a:off x="820966" y="685800"/>
            <a:ext cx="2366674" cy="1692771"/>
          </a:xfrm>
          <a:prstGeom prst="rect">
            <a:avLst/>
          </a:prstGeom>
        </p:spPr>
        <p:txBody>
          <a:bodyPr wrap="none">
            <a:spAutoFit/>
          </a:bodyPr>
          <a:lstStyle/>
          <a:p>
            <a:pPr algn="ctr" fontAlgn="base">
              <a:spcBef>
                <a:spcPct val="0"/>
              </a:spcBef>
              <a:spcAft>
                <a:spcPct val="0"/>
              </a:spcAft>
            </a:pPr>
            <a:r>
              <a:rPr lang="zh-TW" alt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工作中</a:t>
            </a:r>
            <a:endParaRPr 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a:p>
            <a:pPr algn="ctr" fontAlgn="base">
              <a:spcBef>
                <a:spcPct val="0"/>
              </a:spcBef>
              <a:spcAft>
                <a:spcPct val="0"/>
              </a:spcAft>
            </a:pPr>
            <a:r>
              <a:rPr lang="en-US" sz="50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Working</a:t>
            </a:r>
          </a:p>
        </p:txBody>
      </p:sp>
    </p:spTree>
    <p:extLst>
      <p:ext uri="{BB962C8B-B14F-4D97-AF65-F5344CB8AC3E}">
        <p14:creationId xmlns:p14="http://schemas.microsoft.com/office/powerpoint/2010/main" xmlns="" val="12417922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7.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3" name="Rectangle 2"/>
          <p:cNvSpPr/>
          <p:nvPr/>
        </p:nvSpPr>
        <p:spPr>
          <a:xfrm>
            <a:off x="775312" y="685800"/>
            <a:ext cx="1569660" cy="1754327"/>
          </a:xfrm>
          <a:prstGeom prst="rect">
            <a:avLst/>
          </a:prstGeom>
        </p:spPr>
        <p:txBody>
          <a:bodyPr wrap="none">
            <a:spAutoFit/>
          </a:bodyPr>
          <a:lstStyle/>
          <a:p>
            <a:pPr algn="ctr" fontAlgn="base">
              <a:spcBef>
                <a:spcPct val="0"/>
              </a:spcBef>
              <a:spcAft>
                <a:spcPct val="0"/>
              </a:spcAft>
            </a:pPr>
            <a:r>
              <a:rPr lang="zh-TW" alt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瑜珈</a:t>
            </a:r>
            <a:endParaRPr lang="en-US" altLang="zh-TW"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a:p>
            <a:pPr algn="ctr" fontAlgn="base">
              <a:spcBef>
                <a:spcPct val="0"/>
              </a:spcBef>
              <a:spcAft>
                <a:spcPct val="0"/>
              </a:spcAft>
            </a:pPr>
            <a:r>
              <a:rPr lang="en-US" sz="5400" dirty="0" smtClean="0">
                <a:solidFill>
                  <a:prstClr val="white"/>
                </a:solidFill>
                <a:effectLst>
                  <a:outerShdw blurRad="38100" dist="38100" dir="2700000" algn="tl">
                    <a:srgbClr val="000000">
                      <a:alpha val="43137"/>
                    </a:srgbClr>
                  </a:outerShdw>
                </a:effectLst>
                <a:ea typeface="華康儷中黑" pitchFamily="49" charset="-120"/>
                <a:cs typeface="Arial" pitchFamily="34" charset="0"/>
              </a:rPr>
              <a:t>Yoga</a:t>
            </a:r>
            <a:endParaRPr 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p:txBody>
      </p:sp>
    </p:spTree>
    <p:extLst>
      <p:ext uri="{BB962C8B-B14F-4D97-AF65-F5344CB8AC3E}">
        <p14:creationId xmlns:p14="http://schemas.microsoft.com/office/powerpoint/2010/main" xmlns="" val="10068100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75.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3" name="Rectangle 2"/>
          <p:cNvSpPr/>
          <p:nvPr/>
        </p:nvSpPr>
        <p:spPr>
          <a:xfrm>
            <a:off x="439966" y="685800"/>
            <a:ext cx="2366674" cy="1692771"/>
          </a:xfrm>
          <a:prstGeom prst="rect">
            <a:avLst/>
          </a:prstGeom>
        </p:spPr>
        <p:txBody>
          <a:bodyPr wrap="none">
            <a:spAutoFit/>
          </a:bodyPr>
          <a:lstStyle/>
          <a:p>
            <a:pPr algn="ctr" fontAlgn="base">
              <a:spcBef>
                <a:spcPct val="0"/>
              </a:spcBef>
              <a:spcAft>
                <a:spcPct val="0"/>
              </a:spcAft>
            </a:pPr>
            <a:r>
              <a:rPr lang="zh-TW" alt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工作中</a:t>
            </a:r>
            <a:endParaRPr 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a:p>
            <a:pPr algn="ctr" fontAlgn="base">
              <a:spcBef>
                <a:spcPct val="0"/>
              </a:spcBef>
              <a:spcAft>
                <a:spcPct val="0"/>
              </a:spcAft>
            </a:pPr>
            <a:r>
              <a:rPr lang="en-US" sz="50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Working</a:t>
            </a:r>
          </a:p>
        </p:txBody>
      </p:sp>
    </p:spTree>
    <p:extLst>
      <p:ext uri="{BB962C8B-B14F-4D97-AF65-F5344CB8AC3E}">
        <p14:creationId xmlns:p14="http://schemas.microsoft.com/office/powerpoint/2010/main" xmlns="" val="9125786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436.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2" name="Rectangle 1"/>
          <p:cNvSpPr/>
          <p:nvPr/>
        </p:nvSpPr>
        <p:spPr>
          <a:xfrm>
            <a:off x="798054" y="304800"/>
            <a:ext cx="3159968" cy="1692771"/>
          </a:xfrm>
          <a:prstGeom prst="rect">
            <a:avLst/>
          </a:prstGeom>
        </p:spPr>
        <p:txBody>
          <a:bodyPr wrap="none">
            <a:spAutoFit/>
          </a:bodyPr>
          <a:lstStyle/>
          <a:p>
            <a:pPr algn="ctr" fontAlgn="base">
              <a:spcBef>
                <a:spcPct val="0"/>
              </a:spcBef>
              <a:spcAft>
                <a:spcPct val="0"/>
              </a:spcAft>
            </a:pPr>
            <a:r>
              <a:rPr lang="zh-TW" alt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慶祝中</a:t>
            </a:r>
            <a:endParaRPr 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a:p>
            <a:pPr algn="ctr" fontAlgn="base">
              <a:spcBef>
                <a:spcPct val="0"/>
              </a:spcBef>
              <a:spcAft>
                <a:spcPct val="0"/>
              </a:spcAft>
            </a:pPr>
            <a:r>
              <a:rPr lang="en-US" sz="50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Celebrating</a:t>
            </a:r>
          </a:p>
        </p:txBody>
      </p:sp>
    </p:spTree>
    <p:extLst>
      <p:ext uri="{BB962C8B-B14F-4D97-AF65-F5344CB8AC3E}">
        <p14:creationId xmlns:p14="http://schemas.microsoft.com/office/powerpoint/2010/main" xmlns="" val="33397185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37.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3" name="Rectangle 2"/>
          <p:cNvSpPr/>
          <p:nvPr/>
        </p:nvSpPr>
        <p:spPr>
          <a:xfrm>
            <a:off x="820966" y="228600"/>
            <a:ext cx="2366674" cy="1692771"/>
          </a:xfrm>
          <a:prstGeom prst="rect">
            <a:avLst/>
          </a:prstGeom>
        </p:spPr>
        <p:txBody>
          <a:bodyPr wrap="none">
            <a:spAutoFit/>
          </a:bodyPr>
          <a:lstStyle/>
          <a:p>
            <a:pPr algn="ctr" fontAlgn="base">
              <a:spcBef>
                <a:spcPct val="0"/>
              </a:spcBef>
              <a:spcAft>
                <a:spcPct val="0"/>
              </a:spcAft>
            </a:pPr>
            <a:r>
              <a:rPr lang="zh-TW" alt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工作中</a:t>
            </a:r>
            <a:endParaRPr 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a:p>
            <a:pPr algn="ctr" fontAlgn="base">
              <a:spcBef>
                <a:spcPct val="0"/>
              </a:spcBef>
              <a:spcAft>
                <a:spcPct val="0"/>
              </a:spcAft>
            </a:pPr>
            <a:r>
              <a:rPr lang="en-US" sz="50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Working</a:t>
            </a:r>
          </a:p>
        </p:txBody>
      </p:sp>
    </p:spTree>
    <p:extLst>
      <p:ext uri="{BB962C8B-B14F-4D97-AF65-F5344CB8AC3E}">
        <p14:creationId xmlns:p14="http://schemas.microsoft.com/office/powerpoint/2010/main" xmlns="" val="24870309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4436.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2" name="Rectangle 1"/>
          <p:cNvSpPr/>
          <p:nvPr/>
        </p:nvSpPr>
        <p:spPr>
          <a:xfrm>
            <a:off x="950453" y="304800"/>
            <a:ext cx="3159968" cy="1692771"/>
          </a:xfrm>
          <a:prstGeom prst="rect">
            <a:avLst/>
          </a:prstGeom>
        </p:spPr>
        <p:txBody>
          <a:bodyPr wrap="none">
            <a:spAutoFit/>
          </a:bodyPr>
          <a:lstStyle/>
          <a:p>
            <a:pPr algn="ctr" fontAlgn="base">
              <a:spcBef>
                <a:spcPct val="0"/>
              </a:spcBef>
              <a:spcAft>
                <a:spcPct val="0"/>
              </a:spcAft>
            </a:pPr>
            <a:r>
              <a:rPr lang="zh-TW" alt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慶祝中</a:t>
            </a:r>
            <a:endParaRPr 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a:p>
            <a:pPr algn="ctr" fontAlgn="base">
              <a:spcBef>
                <a:spcPct val="0"/>
              </a:spcBef>
              <a:spcAft>
                <a:spcPct val="0"/>
              </a:spcAft>
            </a:pPr>
            <a:r>
              <a:rPr lang="en-US" sz="50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Celebrating</a:t>
            </a:r>
          </a:p>
        </p:txBody>
      </p:sp>
    </p:spTree>
    <p:extLst>
      <p:ext uri="{BB962C8B-B14F-4D97-AF65-F5344CB8AC3E}">
        <p14:creationId xmlns:p14="http://schemas.microsoft.com/office/powerpoint/2010/main" xmlns="" val="6424380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38.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3" name="Rectangle 2"/>
          <p:cNvSpPr/>
          <p:nvPr/>
        </p:nvSpPr>
        <p:spPr>
          <a:xfrm>
            <a:off x="820966" y="152400"/>
            <a:ext cx="2366674" cy="1692771"/>
          </a:xfrm>
          <a:prstGeom prst="rect">
            <a:avLst/>
          </a:prstGeom>
        </p:spPr>
        <p:txBody>
          <a:bodyPr wrap="none">
            <a:spAutoFit/>
          </a:bodyPr>
          <a:lstStyle/>
          <a:p>
            <a:pPr algn="ctr" fontAlgn="base">
              <a:spcBef>
                <a:spcPct val="0"/>
              </a:spcBef>
              <a:spcAft>
                <a:spcPct val="0"/>
              </a:spcAft>
            </a:pPr>
            <a:r>
              <a:rPr lang="zh-TW" alt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工作中</a:t>
            </a:r>
            <a:endParaRPr lang="en-US" sz="5400" dirty="0">
              <a:solidFill>
                <a:prstClr val="white"/>
              </a:solidFill>
              <a:effectLst>
                <a:outerShdw blurRad="38100" dist="38100" dir="2700000" algn="tl">
                  <a:srgbClr val="000000">
                    <a:alpha val="43137"/>
                  </a:srgbClr>
                </a:outerShdw>
              </a:effectLst>
              <a:ea typeface="華康儷中黑" pitchFamily="49" charset="-120"/>
              <a:cs typeface="Arial" pitchFamily="34" charset="0"/>
            </a:endParaRPr>
          </a:p>
          <a:p>
            <a:pPr algn="ctr" fontAlgn="base">
              <a:spcBef>
                <a:spcPct val="0"/>
              </a:spcBef>
              <a:spcAft>
                <a:spcPct val="0"/>
              </a:spcAft>
            </a:pPr>
            <a:r>
              <a:rPr lang="en-US" sz="5000" dirty="0">
                <a:solidFill>
                  <a:prstClr val="white"/>
                </a:solidFill>
                <a:effectLst>
                  <a:outerShdw blurRad="38100" dist="38100" dir="2700000" algn="tl">
                    <a:srgbClr val="000000">
                      <a:alpha val="43137"/>
                    </a:srgbClr>
                  </a:outerShdw>
                </a:effectLst>
                <a:ea typeface="華康儷中黑" pitchFamily="49" charset="-120"/>
                <a:cs typeface="Arial" pitchFamily="34" charset="0"/>
              </a:rPr>
              <a:t>Working</a:t>
            </a:r>
          </a:p>
        </p:txBody>
      </p:sp>
    </p:spTree>
    <p:extLst>
      <p:ext uri="{BB962C8B-B14F-4D97-AF65-F5344CB8AC3E}">
        <p14:creationId xmlns:p14="http://schemas.microsoft.com/office/powerpoint/2010/main" xmlns="" val="2158501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381000" y="2139077"/>
            <a:ext cx="8305800" cy="2585323"/>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5400" dirty="0">
                <a:solidFill>
                  <a:srgbClr val="000000"/>
                </a:solidFill>
                <a:latin typeface="華康儷中黑" pitchFamily="49" charset="-120"/>
                <a:ea typeface="華康儷中黑" pitchFamily="49" charset="-120"/>
              </a:rPr>
              <a:t>超連鎖</a:t>
            </a:r>
            <a:r>
              <a:rPr lang="zh-TW" altLang="en-US" sz="5400" baseline="30000" dirty="0">
                <a:solidFill>
                  <a:srgbClr val="000000"/>
                </a:solidFill>
                <a:ea typeface="華康儷中黑" pitchFamily="49" charset="-120"/>
              </a:rPr>
              <a:t>™</a:t>
            </a:r>
            <a:r>
              <a:rPr lang="zh-TW" altLang="en-US" sz="5400" dirty="0">
                <a:solidFill>
                  <a:srgbClr val="000000"/>
                </a:solidFill>
                <a:latin typeface="華康儷中黑" pitchFamily="49" charset="-120"/>
                <a:ea typeface="華康儷中黑" pitchFamily="49" charset="-120"/>
              </a:rPr>
              <a:t>事業簡報短片</a:t>
            </a:r>
            <a:endParaRPr lang="en-US" altLang="zh-TW" sz="5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endParaRPr lang="en-US" sz="36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3600" dirty="0" err="1">
                <a:solidFill>
                  <a:prstClr val="black"/>
                </a:solidFill>
                <a:latin typeface="ITC Avant Garde Std Bk" pitchFamily="34" charset="0"/>
                <a:ea typeface="MS PGothic" pitchFamily="34" charset="-128"/>
                <a:cs typeface="Arial" pitchFamily="34" charset="0"/>
              </a:rPr>
              <a:t>UnFranchise</a:t>
            </a:r>
            <a:r>
              <a:rPr lang="en-US" sz="3600" dirty="0">
                <a:solidFill>
                  <a:prstClr val="black"/>
                </a:solidFill>
                <a:ea typeface="MS PGothic" pitchFamily="34" charset="-128"/>
                <a:cs typeface="Arial" pitchFamily="34" charset="0"/>
              </a:rPr>
              <a:t>™</a:t>
            </a:r>
            <a:r>
              <a:rPr lang="en-US" sz="3600" dirty="0">
                <a:solidFill>
                  <a:prstClr val="black"/>
                </a:solidFill>
                <a:latin typeface="ITC Avant Garde Std Bk" pitchFamily="34" charset="0"/>
                <a:ea typeface="MS PGothic" pitchFamily="34" charset="-128"/>
                <a:cs typeface="Arial" pitchFamily="34" charset="0"/>
              </a:rPr>
              <a:t> Business video</a:t>
            </a:r>
          </a:p>
          <a:p>
            <a:pPr algn="ctr" defTabSz="457200" fontAlgn="base">
              <a:spcBef>
                <a:spcPct val="0"/>
              </a:spcBef>
              <a:spcAft>
                <a:spcPct val="0"/>
              </a:spcAft>
              <a:defRPr/>
            </a:pPr>
            <a:endParaRPr lang="en-US" sz="3600" dirty="0">
              <a:solidFill>
                <a:prstClr val="black"/>
              </a:solidFill>
              <a:latin typeface="ITC Avant Garde Std Bk" pitchFamily="34" charset="0"/>
              <a:ea typeface="MS PGothic" pitchFamily="34" charset="-128"/>
              <a:cs typeface="Arial" pitchFamily="34" charset="0"/>
            </a:endParaRPr>
          </a:p>
        </p:txBody>
      </p:sp>
    </p:spTree>
    <p:extLst>
      <p:ext uri="{BB962C8B-B14F-4D97-AF65-F5344CB8AC3E}">
        <p14:creationId xmlns:p14="http://schemas.microsoft.com/office/powerpoint/2010/main" xmlns="" val="22951969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762000" y="204010"/>
            <a:ext cx="7648575" cy="6044390"/>
          </a:xfrm>
          <a:prstGeom prst="rect">
            <a:avLst/>
          </a:prstGeom>
          <a:noFill/>
          <a:ln w="9525">
            <a:noFill/>
            <a:miter lim="800000"/>
            <a:headEnd/>
            <a:tailEnd/>
          </a:ln>
        </p:spPr>
        <p:txBody>
          <a:bodyPr>
            <a:spAutoFit/>
          </a:bodyPr>
          <a:lstStyle/>
          <a:p>
            <a:pPr algn="ctr" defTabSz="457200" fontAlgn="base">
              <a:lnSpc>
                <a:spcPct val="150000"/>
              </a:lnSpc>
              <a:spcBef>
                <a:spcPct val="0"/>
              </a:spcBef>
              <a:spcAft>
                <a:spcPct val="0"/>
              </a:spcAft>
              <a:defRPr/>
            </a:pPr>
            <a:r>
              <a:rPr lang="zh-TW" altLang="en-US" sz="2200" u="sng" dirty="0">
                <a:solidFill>
                  <a:srgbClr val="000000"/>
                </a:solidFill>
                <a:latin typeface="華康儷中黑" pitchFamily="49" charset="-120"/>
                <a:ea typeface="華康儷中黑" pitchFamily="49" charset="-120"/>
              </a:rPr>
              <a:t>超連鎖</a:t>
            </a:r>
            <a:r>
              <a:rPr lang="zh-TW" altLang="en-US" sz="2200" u="sng" baseline="30000" dirty="0">
                <a:solidFill>
                  <a:srgbClr val="000000"/>
                </a:solidFill>
                <a:ea typeface="華康儷中黑" pitchFamily="49" charset="-120"/>
              </a:rPr>
              <a:t>™</a:t>
            </a:r>
            <a:r>
              <a:rPr lang="zh-TW" altLang="en-US" sz="2200" u="sng" dirty="0">
                <a:solidFill>
                  <a:srgbClr val="000000"/>
                </a:solidFill>
                <a:latin typeface="華康儷中黑" pitchFamily="49" charset="-120"/>
                <a:ea typeface="華康儷中黑" pitchFamily="49" charset="-120"/>
              </a:rPr>
              <a:t>事業簡報短片</a:t>
            </a:r>
            <a:endParaRPr lang="en-US" altLang="zh-TW" sz="2200" dirty="0">
              <a:solidFill>
                <a:prstClr val="black"/>
              </a:solidFill>
              <a:latin typeface="ITC Avant Garde Std Bk" pitchFamily="34" charset="0"/>
              <a:ea typeface="MS PGothic" pitchFamily="34" charset="-128"/>
              <a:cs typeface="Arial" pitchFamily="34" charset="0"/>
            </a:endParaRPr>
          </a:p>
          <a:p>
            <a:pPr defTabSz="457200" fontAlgn="base">
              <a:lnSpc>
                <a:spcPct val="150000"/>
              </a:lnSpc>
              <a:spcBef>
                <a:spcPct val="0"/>
              </a:spcBef>
              <a:spcAft>
                <a:spcPct val="0"/>
              </a:spcAft>
              <a:defRPr/>
            </a:pPr>
            <a:r>
              <a:rPr lang="zh-TW" altLang="en-US" sz="2200" dirty="0">
                <a:solidFill>
                  <a:srgbClr val="000000"/>
                </a:solidFill>
                <a:latin typeface="華康儷中黑" pitchFamily="49" charset="-120"/>
                <a:ea typeface="華康儷中黑" pitchFamily="49" charset="-120"/>
              </a:rPr>
              <a:t>超連鎖</a:t>
            </a:r>
            <a:r>
              <a:rPr lang="zh-TW" altLang="en-US" sz="2200" baseline="30000" dirty="0">
                <a:solidFill>
                  <a:srgbClr val="000000"/>
                </a:solidFill>
                <a:ea typeface="華康儷中黑" pitchFamily="49" charset="-120"/>
              </a:rPr>
              <a:t>™</a:t>
            </a:r>
            <a:r>
              <a:rPr lang="zh-TW" altLang="en-US" sz="2200" dirty="0">
                <a:solidFill>
                  <a:srgbClr val="000000"/>
                </a:solidFill>
                <a:latin typeface="華康儷中黑" pitchFamily="49" charset="-120"/>
                <a:ea typeface="華康儷中黑" pitchFamily="49" charset="-120"/>
              </a:rPr>
              <a:t>事業簡報</a:t>
            </a:r>
            <a:r>
              <a:rPr lang="en-US" altLang="zh-TW" sz="2200" dirty="0">
                <a:solidFill>
                  <a:prstClr val="black"/>
                </a:solidFill>
                <a:latin typeface="ITC Avant Garde Std Bk" pitchFamily="34" charset="0"/>
                <a:ea typeface="MS PGothic" pitchFamily="34" charset="-128"/>
                <a:cs typeface="Arial" pitchFamily="34" charset="0"/>
              </a:rPr>
              <a:t> (22:36)</a:t>
            </a:r>
          </a:p>
          <a:p>
            <a:pPr defTabSz="457200" fontAlgn="base">
              <a:lnSpc>
                <a:spcPct val="150000"/>
              </a:lnSpc>
              <a:spcBef>
                <a:spcPct val="0"/>
              </a:spcBef>
              <a:spcAft>
                <a:spcPct val="0"/>
              </a:spcAft>
              <a:defRPr/>
            </a:pPr>
            <a:r>
              <a:rPr lang="zh-TW" altLang="en-US" sz="2200" dirty="0">
                <a:solidFill>
                  <a:srgbClr val="000000"/>
                </a:solidFill>
                <a:latin typeface="華康儷中黑" pitchFamily="49" charset="-120"/>
                <a:ea typeface="華康儷中黑" pitchFamily="49" charset="-120"/>
              </a:rPr>
              <a:t>美安香港及</a:t>
            </a:r>
            <a:r>
              <a:rPr lang="en-US" altLang="zh-TW" sz="2200" dirty="0">
                <a:solidFill>
                  <a:prstClr val="black"/>
                </a:solidFill>
                <a:latin typeface="ITC Avant Garde Std Bk" pitchFamily="34" charset="0"/>
                <a:ea typeface="MS PGothic" pitchFamily="34" charset="-128"/>
                <a:cs typeface="Arial" pitchFamily="34" charset="0"/>
              </a:rPr>
              <a:t>HK.SHOP.COM</a:t>
            </a:r>
            <a:r>
              <a:rPr lang="zh-TW" altLang="en-US" sz="2200" dirty="0">
                <a:solidFill>
                  <a:srgbClr val="000000"/>
                </a:solidFill>
                <a:latin typeface="華康儷中黑" pitchFamily="49" charset="-120"/>
                <a:ea typeface="華康儷中黑" pitchFamily="49" charset="-120"/>
              </a:rPr>
              <a:t>概要</a:t>
            </a:r>
            <a:r>
              <a:rPr lang="en-US" altLang="zh-TW" sz="2200" dirty="0">
                <a:solidFill>
                  <a:srgbClr val="000000"/>
                </a:solidFill>
                <a:latin typeface="華康儷中黑" pitchFamily="49" charset="-120"/>
                <a:ea typeface="華康儷中黑" pitchFamily="49" charset="-120"/>
              </a:rPr>
              <a:t> </a:t>
            </a:r>
            <a:r>
              <a:rPr lang="en-US" altLang="zh-TW" sz="2200" dirty="0">
                <a:solidFill>
                  <a:prstClr val="black"/>
                </a:solidFill>
                <a:latin typeface="ITC Avant Garde Std Bk" pitchFamily="34" charset="0"/>
                <a:ea typeface="MS PGothic" pitchFamily="34" charset="-128"/>
                <a:cs typeface="Arial" pitchFamily="34" charset="0"/>
              </a:rPr>
              <a:t>(4:28)</a:t>
            </a:r>
          </a:p>
          <a:p>
            <a:pPr defTabSz="457200" fontAlgn="base">
              <a:lnSpc>
                <a:spcPct val="150000"/>
              </a:lnSpc>
              <a:spcBef>
                <a:spcPct val="0"/>
              </a:spcBef>
              <a:spcAft>
                <a:spcPct val="0"/>
              </a:spcAft>
              <a:defRPr/>
            </a:pPr>
            <a:r>
              <a:rPr lang="zh-TW" altLang="en-US" sz="2200" dirty="0">
                <a:solidFill>
                  <a:srgbClr val="000000"/>
                </a:solidFill>
                <a:latin typeface="華康儷中黑" pitchFamily="49" charset="-120"/>
                <a:ea typeface="華康儷中黑" pitchFamily="49" charset="-120"/>
              </a:rPr>
              <a:t>產品分銷及互聯網行銷</a:t>
            </a:r>
            <a:r>
              <a:rPr lang="en-US" altLang="zh-TW" sz="2200" dirty="0">
                <a:solidFill>
                  <a:prstClr val="black"/>
                </a:solidFill>
                <a:latin typeface="ITC Avant Garde Std Bk" pitchFamily="34" charset="0"/>
                <a:ea typeface="MS PGothic" pitchFamily="34" charset="-128"/>
                <a:cs typeface="Arial" pitchFamily="34" charset="0"/>
              </a:rPr>
              <a:t> (3:25)</a:t>
            </a:r>
          </a:p>
          <a:p>
            <a:pPr defTabSz="457200" fontAlgn="base">
              <a:lnSpc>
                <a:spcPct val="150000"/>
              </a:lnSpc>
              <a:spcBef>
                <a:spcPct val="0"/>
              </a:spcBef>
              <a:spcAft>
                <a:spcPct val="0"/>
              </a:spcAft>
              <a:defRPr/>
            </a:pPr>
            <a:r>
              <a:rPr lang="zh-TW" altLang="en-US" sz="2200" dirty="0">
                <a:solidFill>
                  <a:srgbClr val="000000"/>
                </a:solidFill>
                <a:latin typeface="華康儷中黑" pitchFamily="49" charset="-120"/>
                <a:ea typeface="華康儷中黑" pitchFamily="49" charset="-120"/>
              </a:rPr>
              <a:t>水平行銷</a:t>
            </a:r>
            <a:r>
              <a:rPr lang="en-US" altLang="zh-TW" sz="2200" dirty="0">
                <a:solidFill>
                  <a:prstClr val="black"/>
                </a:solidFill>
                <a:latin typeface="ITC Avant Garde Std Bk" pitchFamily="34" charset="0"/>
                <a:ea typeface="MS PGothic" pitchFamily="34" charset="-128"/>
                <a:cs typeface="Arial" pitchFamily="34" charset="0"/>
              </a:rPr>
              <a:t> </a:t>
            </a:r>
            <a:r>
              <a:rPr lang="en-US" altLang="zh-TW" sz="2200" dirty="0">
                <a:solidFill>
                  <a:srgbClr val="000000"/>
                </a:solidFill>
                <a:latin typeface="華康儷中黑" pitchFamily="49" charset="-120"/>
                <a:ea typeface="華康儷中黑" pitchFamily="49" charset="-120"/>
              </a:rPr>
              <a:t>v.</a:t>
            </a:r>
            <a:r>
              <a:rPr lang="zh-TW" altLang="en-US" sz="2200" dirty="0">
                <a:solidFill>
                  <a:srgbClr val="000000"/>
                </a:solidFill>
                <a:latin typeface="華康儷中黑" pitchFamily="49" charset="-120"/>
                <a:ea typeface="華康儷中黑" pitchFamily="49" charset="-120"/>
              </a:rPr>
              <a:t>垂直行銷</a:t>
            </a:r>
            <a:r>
              <a:rPr lang="en-US" altLang="zh-TW" sz="2200" dirty="0">
                <a:solidFill>
                  <a:prstClr val="black"/>
                </a:solidFill>
                <a:latin typeface="ITC Avant Garde Std Bk" pitchFamily="34" charset="0"/>
                <a:ea typeface="MS PGothic" pitchFamily="34" charset="-128"/>
                <a:cs typeface="Arial" pitchFamily="34" charset="0"/>
              </a:rPr>
              <a:t> (1:35)</a:t>
            </a:r>
          </a:p>
          <a:p>
            <a:pPr defTabSz="457200" fontAlgn="base">
              <a:lnSpc>
                <a:spcPct val="150000"/>
              </a:lnSpc>
              <a:spcBef>
                <a:spcPct val="0"/>
              </a:spcBef>
              <a:spcAft>
                <a:spcPct val="0"/>
              </a:spcAft>
              <a:defRPr/>
            </a:pPr>
            <a:r>
              <a:rPr lang="en-US" altLang="zh-TW" sz="2200" dirty="0">
                <a:solidFill>
                  <a:srgbClr val="000000"/>
                </a:solidFill>
                <a:latin typeface="Arial" pitchFamily="34" charset="0"/>
                <a:ea typeface="華康儷中黑" pitchFamily="49" charset="-120"/>
                <a:cs typeface="Arial" pitchFamily="34" charset="0"/>
              </a:rPr>
              <a:t>5</a:t>
            </a:r>
            <a:r>
              <a:rPr lang="zh-TW" altLang="en-US" sz="2200" dirty="0">
                <a:solidFill>
                  <a:srgbClr val="000000"/>
                </a:solidFill>
                <a:latin typeface="華康儷中黑" pitchFamily="49" charset="-120"/>
                <a:ea typeface="華康儷中黑" pitchFamily="49" charset="-120"/>
              </a:rPr>
              <a:t>個建立超連鎖</a:t>
            </a:r>
            <a:r>
              <a:rPr lang="zh-TW" altLang="en-US" sz="2200" baseline="30000" dirty="0">
                <a:solidFill>
                  <a:srgbClr val="000000"/>
                </a:solidFill>
                <a:ea typeface="華康儷中黑" pitchFamily="49" charset="-120"/>
              </a:rPr>
              <a:t>™</a:t>
            </a:r>
            <a:r>
              <a:rPr lang="zh-TW" altLang="en-US" sz="2200" dirty="0">
                <a:solidFill>
                  <a:srgbClr val="000000"/>
                </a:solidFill>
                <a:latin typeface="華康儷中黑" pitchFamily="49" charset="-120"/>
                <a:ea typeface="華康儷中黑" pitchFamily="49" charset="-120"/>
              </a:rPr>
              <a:t>事業的步驟</a:t>
            </a:r>
            <a:r>
              <a:rPr lang="en-US" altLang="zh-TW" sz="2200" dirty="0">
                <a:solidFill>
                  <a:prstClr val="black"/>
                </a:solidFill>
                <a:latin typeface="ITC Avant Garde Std Bk" pitchFamily="34" charset="0"/>
                <a:ea typeface="MS PGothic" pitchFamily="34" charset="-128"/>
                <a:cs typeface="Arial" pitchFamily="34" charset="0"/>
              </a:rPr>
              <a:t> (13:03)</a:t>
            </a:r>
          </a:p>
          <a:p>
            <a:pPr algn="ctr" defTabSz="457200" fontAlgn="base">
              <a:lnSpc>
                <a:spcPct val="150000"/>
              </a:lnSpc>
              <a:spcBef>
                <a:spcPct val="0"/>
              </a:spcBef>
              <a:spcAft>
                <a:spcPct val="0"/>
              </a:spcAft>
              <a:defRPr/>
            </a:pPr>
            <a:endParaRPr lang="en-US" sz="2200" u="sng" dirty="0">
              <a:solidFill>
                <a:prstClr val="black"/>
              </a:solidFill>
              <a:latin typeface="ITC Avant Garde Std Bk" pitchFamily="34" charset="0"/>
              <a:ea typeface="MS PGothic" pitchFamily="34" charset="-128"/>
              <a:cs typeface="Arial" pitchFamily="34" charset="0"/>
            </a:endParaRPr>
          </a:p>
          <a:p>
            <a:pPr algn="ctr" defTabSz="457200" fontAlgn="base">
              <a:lnSpc>
                <a:spcPts val="2600"/>
              </a:lnSpc>
              <a:spcBef>
                <a:spcPct val="0"/>
              </a:spcBef>
              <a:spcAft>
                <a:spcPct val="0"/>
              </a:spcAft>
              <a:defRPr/>
            </a:pPr>
            <a:r>
              <a:rPr lang="en-US" u="sng" dirty="0" err="1">
                <a:solidFill>
                  <a:prstClr val="black"/>
                </a:solidFill>
                <a:latin typeface="ITC Avant Garde Std Bk" pitchFamily="34" charset="0"/>
                <a:ea typeface="MS PGothic" pitchFamily="34" charset="-128"/>
                <a:cs typeface="Arial" pitchFamily="34" charset="0"/>
              </a:rPr>
              <a:t>UnFranchise</a:t>
            </a:r>
            <a:r>
              <a:rPr lang="en-US" u="sng" dirty="0">
                <a:solidFill>
                  <a:prstClr val="black"/>
                </a:solidFill>
                <a:ea typeface="MS PGothic" pitchFamily="34" charset="-128"/>
                <a:cs typeface="Arial" pitchFamily="34" charset="0"/>
              </a:rPr>
              <a:t>™</a:t>
            </a:r>
            <a:r>
              <a:rPr lang="en-US" u="sng" dirty="0">
                <a:solidFill>
                  <a:prstClr val="black"/>
                </a:solidFill>
                <a:latin typeface="ITC Avant Garde Std Bk" pitchFamily="34" charset="0"/>
                <a:ea typeface="MS PGothic" pitchFamily="34" charset="-128"/>
                <a:cs typeface="Arial" pitchFamily="34" charset="0"/>
              </a:rPr>
              <a:t> Business video</a:t>
            </a:r>
            <a:endParaRPr lang="en-US" dirty="0">
              <a:solidFill>
                <a:prstClr val="black"/>
              </a:solidFill>
              <a:latin typeface="ITC Avant Garde Std Bk" pitchFamily="34" charset="0"/>
              <a:ea typeface="MS PGothic" pitchFamily="34" charset="-128"/>
              <a:cs typeface="Arial" pitchFamily="34" charset="0"/>
            </a:endParaRPr>
          </a:p>
          <a:p>
            <a:pPr defTabSz="457200" fontAlgn="base">
              <a:lnSpc>
                <a:spcPts val="1600"/>
              </a:lnSpc>
              <a:spcBef>
                <a:spcPct val="0"/>
              </a:spcBef>
              <a:spcAft>
                <a:spcPct val="0"/>
              </a:spcAft>
              <a:defRPr/>
            </a:pPr>
            <a:endParaRPr lang="en-US" dirty="0">
              <a:solidFill>
                <a:prstClr val="black"/>
              </a:solidFill>
              <a:latin typeface="ITC Avant Garde Std Bk" pitchFamily="34" charset="0"/>
              <a:ea typeface="MS PGothic" pitchFamily="34" charset="-128"/>
              <a:cs typeface="Arial" pitchFamily="34" charset="0"/>
            </a:endParaRPr>
          </a:p>
          <a:p>
            <a:pPr defTabSz="457200" fontAlgn="base">
              <a:lnSpc>
                <a:spcPts val="1600"/>
              </a:lnSpc>
              <a:spcBef>
                <a:spcPct val="0"/>
              </a:spcBef>
              <a:spcAft>
                <a:spcPct val="0"/>
              </a:spcAft>
              <a:defRPr/>
            </a:pPr>
            <a:r>
              <a:rPr lang="en-US" dirty="0">
                <a:solidFill>
                  <a:prstClr val="black"/>
                </a:solidFill>
                <a:latin typeface="ITC Avant Garde Std Bk" pitchFamily="34" charset="0"/>
                <a:ea typeface="MS PGothic" pitchFamily="34" charset="-128"/>
                <a:cs typeface="Arial" pitchFamily="34" charset="0"/>
              </a:rPr>
              <a:t>The </a:t>
            </a:r>
            <a:r>
              <a:rPr lang="en-US" dirty="0" err="1">
                <a:solidFill>
                  <a:prstClr val="black"/>
                </a:solidFill>
                <a:latin typeface="ITC Avant Garde Std Bk" pitchFamily="34" charset="0"/>
                <a:ea typeface="MS PGothic" pitchFamily="34" charset="-128"/>
                <a:cs typeface="Arial" pitchFamily="34" charset="0"/>
              </a:rPr>
              <a:t>UnFranchise</a:t>
            </a:r>
            <a:r>
              <a:rPr lang="en-US" dirty="0">
                <a:solidFill>
                  <a:prstClr val="black"/>
                </a:solidFill>
                <a:ea typeface="MS PGothic" pitchFamily="34" charset="-128"/>
                <a:cs typeface="Arial" pitchFamily="34" charset="0"/>
              </a:rPr>
              <a:t>™</a:t>
            </a:r>
            <a:r>
              <a:rPr lang="en-US" dirty="0">
                <a:solidFill>
                  <a:prstClr val="black"/>
                </a:solidFill>
                <a:latin typeface="ITC Avant Garde Std Bk" pitchFamily="34" charset="0"/>
                <a:ea typeface="MS PGothic" pitchFamily="34" charset="-128"/>
                <a:cs typeface="Arial" pitchFamily="34" charset="0"/>
              </a:rPr>
              <a:t> Business Presentation (22:36)</a:t>
            </a:r>
          </a:p>
          <a:p>
            <a:pPr defTabSz="457200" fontAlgn="base">
              <a:lnSpc>
                <a:spcPts val="1600"/>
              </a:lnSpc>
              <a:spcBef>
                <a:spcPct val="0"/>
              </a:spcBef>
              <a:spcAft>
                <a:spcPct val="0"/>
              </a:spcAft>
              <a:defRPr/>
            </a:pPr>
            <a:endParaRPr lang="en-US" dirty="0">
              <a:solidFill>
                <a:prstClr val="black"/>
              </a:solidFill>
              <a:latin typeface="ITC Avant Garde Std Bk" pitchFamily="34" charset="0"/>
              <a:ea typeface="MS PGothic" pitchFamily="34" charset="-128"/>
              <a:cs typeface="Arial" pitchFamily="34" charset="0"/>
            </a:endParaRPr>
          </a:p>
          <a:p>
            <a:pPr defTabSz="457200" fontAlgn="base">
              <a:lnSpc>
                <a:spcPts val="1600"/>
              </a:lnSpc>
              <a:spcBef>
                <a:spcPct val="0"/>
              </a:spcBef>
              <a:spcAft>
                <a:spcPct val="0"/>
              </a:spcAft>
              <a:defRPr/>
            </a:pPr>
            <a:r>
              <a:rPr lang="en-US" dirty="0">
                <a:solidFill>
                  <a:prstClr val="black"/>
                </a:solidFill>
                <a:latin typeface="ITC Avant Garde Std Bk" pitchFamily="34" charset="0"/>
                <a:ea typeface="MS PGothic" pitchFamily="34" charset="-128"/>
                <a:cs typeface="Arial" pitchFamily="34" charset="0"/>
              </a:rPr>
              <a:t>Market Hong Kong &amp; HK.SHOP.COM overview (4:28)</a:t>
            </a:r>
          </a:p>
          <a:p>
            <a:pPr defTabSz="457200" fontAlgn="base">
              <a:lnSpc>
                <a:spcPts val="1600"/>
              </a:lnSpc>
              <a:spcBef>
                <a:spcPct val="0"/>
              </a:spcBef>
              <a:spcAft>
                <a:spcPct val="0"/>
              </a:spcAft>
              <a:defRPr/>
            </a:pPr>
            <a:endParaRPr lang="en-US" dirty="0">
              <a:solidFill>
                <a:prstClr val="black"/>
              </a:solidFill>
              <a:latin typeface="ITC Avant Garde Std Bk" pitchFamily="34" charset="0"/>
              <a:ea typeface="MS PGothic" pitchFamily="34" charset="-128"/>
              <a:cs typeface="Arial" pitchFamily="34" charset="0"/>
            </a:endParaRPr>
          </a:p>
          <a:p>
            <a:pPr defTabSz="457200" fontAlgn="base">
              <a:lnSpc>
                <a:spcPts val="1600"/>
              </a:lnSpc>
              <a:spcBef>
                <a:spcPct val="0"/>
              </a:spcBef>
              <a:spcAft>
                <a:spcPct val="0"/>
              </a:spcAft>
              <a:defRPr/>
            </a:pPr>
            <a:r>
              <a:rPr lang="en-US" dirty="0">
                <a:solidFill>
                  <a:prstClr val="black"/>
                </a:solidFill>
                <a:latin typeface="ITC Avant Garde Std Bk" pitchFamily="34" charset="0"/>
                <a:ea typeface="MS PGothic" pitchFamily="34" charset="-128"/>
                <a:cs typeface="Arial" pitchFamily="34" charset="0"/>
              </a:rPr>
              <a:t>Product Brokerage &amp; Internet Marketing (3:25)</a:t>
            </a:r>
          </a:p>
          <a:p>
            <a:pPr defTabSz="457200" fontAlgn="base">
              <a:lnSpc>
                <a:spcPts val="1600"/>
              </a:lnSpc>
              <a:spcBef>
                <a:spcPct val="0"/>
              </a:spcBef>
              <a:spcAft>
                <a:spcPct val="0"/>
              </a:spcAft>
              <a:defRPr/>
            </a:pPr>
            <a:endParaRPr lang="en-US" dirty="0">
              <a:solidFill>
                <a:prstClr val="black"/>
              </a:solidFill>
              <a:latin typeface="ITC Avant Garde Std Bk" pitchFamily="34" charset="0"/>
              <a:ea typeface="MS PGothic" pitchFamily="34" charset="-128"/>
              <a:cs typeface="Arial" pitchFamily="34" charset="0"/>
            </a:endParaRPr>
          </a:p>
          <a:p>
            <a:pPr defTabSz="457200" fontAlgn="base">
              <a:lnSpc>
                <a:spcPts val="1600"/>
              </a:lnSpc>
              <a:spcBef>
                <a:spcPct val="0"/>
              </a:spcBef>
              <a:spcAft>
                <a:spcPct val="0"/>
              </a:spcAft>
              <a:defRPr/>
            </a:pPr>
            <a:r>
              <a:rPr lang="en-US" dirty="0">
                <a:solidFill>
                  <a:prstClr val="black"/>
                </a:solidFill>
                <a:latin typeface="ITC Avant Garde Std Bk" pitchFamily="34" charset="0"/>
                <a:ea typeface="MS PGothic" pitchFamily="34" charset="-128"/>
                <a:cs typeface="Arial" pitchFamily="34" charset="0"/>
              </a:rPr>
              <a:t>Horizontal v. Vertical (</a:t>
            </a:r>
            <a:r>
              <a:rPr lang="en-US" altLang="zh-TW" dirty="0">
                <a:solidFill>
                  <a:prstClr val="black"/>
                </a:solidFill>
                <a:latin typeface="ITC Avant Garde Std Bk" pitchFamily="34" charset="0"/>
                <a:ea typeface="MS PGothic" pitchFamily="34" charset="-128"/>
                <a:cs typeface="Arial" pitchFamily="34" charset="0"/>
              </a:rPr>
              <a:t>1:35</a:t>
            </a:r>
            <a:r>
              <a:rPr lang="en-US" dirty="0">
                <a:solidFill>
                  <a:prstClr val="black"/>
                </a:solidFill>
                <a:latin typeface="ITC Avant Garde Std Bk" pitchFamily="34" charset="0"/>
                <a:ea typeface="MS PGothic" pitchFamily="34" charset="-128"/>
                <a:cs typeface="Arial" pitchFamily="34" charset="0"/>
              </a:rPr>
              <a:t>)</a:t>
            </a:r>
          </a:p>
          <a:p>
            <a:pPr defTabSz="457200" fontAlgn="base">
              <a:lnSpc>
                <a:spcPts val="1600"/>
              </a:lnSpc>
              <a:spcBef>
                <a:spcPct val="0"/>
              </a:spcBef>
              <a:spcAft>
                <a:spcPct val="0"/>
              </a:spcAft>
              <a:defRPr/>
            </a:pPr>
            <a:endParaRPr lang="en-US" dirty="0">
              <a:solidFill>
                <a:prstClr val="black"/>
              </a:solidFill>
              <a:latin typeface="ITC Avant Garde Std Bk" pitchFamily="34" charset="0"/>
              <a:ea typeface="MS PGothic" pitchFamily="34" charset="-128"/>
              <a:cs typeface="Arial" pitchFamily="34" charset="0"/>
            </a:endParaRPr>
          </a:p>
          <a:p>
            <a:pPr defTabSz="457200" fontAlgn="base">
              <a:lnSpc>
                <a:spcPts val="1600"/>
              </a:lnSpc>
              <a:spcBef>
                <a:spcPct val="0"/>
              </a:spcBef>
              <a:spcAft>
                <a:spcPct val="0"/>
              </a:spcAft>
              <a:defRPr/>
            </a:pPr>
            <a:r>
              <a:rPr lang="en-US" dirty="0">
                <a:solidFill>
                  <a:prstClr val="black"/>
                </a:solidFill>
                <a:latin typeface="ITC Avant Garde Std Bk" pitchFamily="34" charset="0"/>
                <a:ea typeface="MS PGothic" pitchFamily="34" charset="-128"/>
                <a:cs typeface="Arial" pitchFamily="34" charset="0"/>
              </a:rPr>
              <a:t>Five Steps to Build an </a:t>
            </a:r>
            <a:r>
              <a:rPr lang="en-US" dirty="0" err="1">
                <a:solidFill>
                  <a:prstClr val="black"/>
                </a:solidFill>
                <a:latin typeface="ITC Avant Garde Std Bk" pitchFamily="34" charset="0"/>
                <a:ea typeface="MS PGothic" pitchFamily="34" charset="-128"/>
                <a:cs typeface="Arial" pitchFamily="34" charset="0"/>
              </a:rPr>
              <a:t>UnFranchise</a:t>
            </a:r>
            <a:r>
              <a:rPr lang="en-US" dirty="0">
                <a:solidFill>
                  <a:prstClr val="black"/>
                </a:solidFill>
                <a:ea typeface="MS PGothic" pitchFamily="34" charset="-128"/>
                <a:cs typeface="Arial" pitchFamily="34" charset="0"/>
              </a:rPr>
              <a:t>™</a:t>
            </a:r>
            <a:r>
              <a:rPr lang="en-US" dirty="0">
                <a:solidFill>
                  <a:prstClr val="black"/>
                </a:solidFill>
                <a:latin typeface="ITC Avant Garde Std Bk" pitchFamily="34" charset="0"/>
                <a:ea typeface="MS PGothic" pitchFamily="34" charset="-128"/>
                <a:cs typeface="Arial" pitchFamily="34" charset="0"/>
              </a:rPr>
              <a:t> Business (13:03)</a:t>
            </a:r>
          </a:p>
        </p:txBody>
      </p:sp>
    </p:spTree>
    <p:extLst>
      <p:ext uri="{BB962C8B-B14F-4D97-AF65-F5344CB8AC3E}">
        <p14:creationId xmlns:p14="http://schemas.microsoft.com/office/powerpoint/2010/main" xmlns="" val="2257622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762000" y="533400"/>
            <a:ext cx="7648575" cy="5940088"/>
          </a:xfrm>
          <a:prstGeom prst="rect">
            <a:avLst/>
          </a:prstGeom>
          <a:noFill/>
          <a:ln w="9525">
            <a:noFill/>
            <a:miter lim="800000"/>
            <a:headEnd/>
            <a:tailEnd/>
          </a:ln>
        </p:spPr>
        <p:txBody>
          <a:bodyPr>
            <a:spAutoFit/>
          </a:bodyPr>
          <a:lstStyle/>
          <a:p>
            <a:pPr algn="ctr" defTabSz="457200" fontAlgn="base">
              <a:lnSpc>
                <a:spcPts val="2400"/>
              </a:lnSpc>
              <a:spcBef>
                <a:spcPct val="0"/>
              </a:spcBef>
              <a:spcAft>
                <a:spcPct val="0"/>
              </a:spcAft>
            </a:pPr>
            <a:r>
              <a:rPr lang="zh-TW" altLang="en-US" sz="2800" u="sng" dirty="0">
                <a:solidFill>
                  <a:srgbClr val="000000"/>
                </a:solidFill>
                <a:latin typeface="華康儷中黑" pitchFamily="49" charset="-120"/>
                <a:ea typeface="華康儷中黑" pitchFamily="49" charset="-120"/>
                <a:cs typeface="Arial" pitchFamily="34" charset="0"/>
              </a:rPr>
              <a:t>產生效益的活動</a:t>
            </a:r>
            <a:endParaRPr lang="en-US" altLang="zh-TW" sz="2800" u="sng" dirty="0">
              <a:solidFill>
                <a:srgbClr val="000000"/>
              </a:solidFill>
              <a:latin typeface="ITC Avant Garde Std Bk"/>
              <a:ea typeface="華康儷中黑" pitchFamily="49" charset="-120"/>
              <a:cs typeface="Arial" pitchFamily="34" charset="0"/>
            </a:endParaRPr>
          </a:p>
          <a:p>
            <a:pPr algn="ctr" defTabSz="457200" fontAlgn="base">
              <a:lnSpc>
                <a:spcPts val="2400"/>
              </a:lnSpc>
              <a:spcBef>
                <a:spcPct val="0"/>
              </a:spcBef>
              <a:spcAft>
                <a:spcPct val="0"/>
              </a:spcAft>
            </a:pPr>
            <a:endParaRPr lang="en-US" altLang="zh-TW" sz="2800" dirty="0">
              <a:solidFill>
                <a:srgbClr val="000000"/>
              </a:solidFill>
              <a:latin typeface="ITC Avant Garde Std Bk"/>
              <a:ea typeface="華康儷中黑" pitchFamily="49" charset="-120"/>
              <a:cs typeface="Arial" pitchFamily="34" charset="0"/>
            </a:endParaRPr>
          </a:p>
          <a:p>
            <a:pPr algn="ctr" defTabSz="457200" fontAlgn="base">
              <a:lnSpc>
                <a:spcPts val="2400"/>
              </a:lnSpc>
              <a:spcBef>
                <a:spcPct val="0"/>
              </a:spcBef>
              <a:spcAft>
                <a:spcPct val="0"/>
              </a:spcAft>
            </a:pPr>
            <a:r>
              <a:rPr lang="zh-TW" altLang="en-US" sz="2800" dirty="0">
                <a:solidFill>
                  <a:srgbClr val="000000"/>
                </a:solidFill>
                <a:latin typeface="華康儷中黑" pitchFamily="49" charset="-120"/>
                <a:ea typeface="華康儷中黑" pitchFamily="49" charset="-120"/>
                <a:cs typeface="Arial" pitchFamily="34" charset="0"/>
              </a:rPr>
              <a:t>使用及銷售產品</a:t>
            </a:r>
            <a:endParaRPr lang="en-US" altLang="zh-TW" sz="2800" dirty="0">
              <a:solidFill>
                <a:srgbClr val="000000"/>
              </a:solidFill>
              <a:latin typeface="華康儷中黑" pitchFamily="49" charset="-120"/>
              <a:ea typeface="華康儷中黑" pitchFamily="49" charset="-120"/>
              <a:cs typeface="Arial" pitchFamily="34" charset="0"/>
            </a:endParaRPr>
          </a:p>
          <a:p>
            <a:pPr algn="ctr" defTabSz="457200" fontAlgn="base">
              <a:lnSpc>
                <a:spcPts val="2400"/>
              </a:lnSpc>
              <a:spcBef>
                <a:spcPct val="0"/>
              </a:spcBef>
              <a:spcAft>
                <a:spcPct val="0"/>
              </a:spcAft>
            </a:pPr>
            <a:endParaRPr lang="en-US" altLang="zh-TW" sz="2800" dirty="0">
              <a:solidFill>
                <a:srgbClr val="000000"/>
              </a:solidFill>
              <a:latin typeface="華康儷中黑" pitchFamily="49" charset="-120"/>
              <a:ea typeface="華康儷中黑" pitchFamily="49" charset="-120"/>
              <a:cs typeface="Arial" pitchFamily="34" charset="0"/>
            </a:endParaRPr>
          </a:p>
          <a:p>
            <a:pPr algn="ctr" defTabSz="457200" fontAlgn="base">
              <a:lnSpc>
                <a:spcPts val="2400"/>
              </a:lnSpc>
              <a:spcBef>
                <a:spcPct val="0"/>
              </a:spcBef>
              <a:spcAft>
                <a:spcPct val="0"/>
              </a:spcAft>
            </a:pPr>
            <a:r>
              <a:rPr lang="zh-TW" altLang="en-US" sz="2800" dirty="0">
                <a:solidFill>
                  <a:srgbClr val="000000"/>
                </a:solidFill>
                <a:latin typeface="華康儷中黑" pitchFamily="49" charset="-120"/>
                <a:ea typeface="華康儷中黑" pitchFamily="49" charset="-120"/>
                <a:cs typeface="Arial" pitchFamily="34" charset="0"/>
              </a:rPr>
              <a:t>宣傳事業</a:t>
            </a:r>
            <a:r>
              <a:rPr lang="en-US" altLang="zh-TW" sz="2800" dirty="0">
                <a:solidFill>
                  <a:srgbClr val="000000"/>
                </a:solidFill>
                <a:latin typeface="華康儷中黑" pitchFamily="49" charset="-120"/>
                <a:ea typeface="華康儷中黑" pitchFamily="49" charset="-120"/>
                <a:cs typeface="Arial" pitchFamily="34" charset="0"/>
              </a:rPr>
              <a:t> </a:t>
            </a:r>
          </a:p>
          <a:p>
            <a:pPr algn="ctr" defTabSz="457200" fontAlgn="base">
              <a:lnSpc>
                <a:spcPts val="2400"/>
              </a:lnSpc>
              <a:spcBef>
                <a:spcPct val="0"/>
              </a:spcBef>
              <a:spcAft>
                <a:spcPct val="0"/>
              </a:spcAft>
            </a:pPr>
            <a:endParaRPr lang="en-US" altLang="zh-TW" sz="2800" dirty="0">
              <a:solidFill>
                <a:srgbClr val="000000"/>
              </a:solidFill>
              <a:latin typeface="華康儷中黑" pitchFamily="49" charset="-120"/>
              <a:ea typeface="華康儷中黑" pitchFamily="49" charset="-120"/>
              <a:cs typeface="Arial" pitchFamily="34" charset="0"/>
            </a:endParaRPr>
          </a:p>
          <a:p>
            <a:pPr algn="ctr" defTabSz="457200" fontAlgn="base">
              <a:lnSpc>
                <a:spcPts val="2400"/>
              </a:lnSpc>
              <a:spcBef>
                <a:spcPct val="0"/>
              </a:spcBef>
              <a:spcAft>
                <a:spcPct val="0"/>
              </a:spcAft>
            </a:pPr>
            <a:r>
              <a:rPr lang="zh-TW" altLang="en-US" sz="2800" dirty="0">
                <a:solidFill>
                  <a:srgbClr val="000000"/>
                </a:solidFill>
                <a:latin typeface="華康儷中黑" pitchFamily="49" charset="-120"/>
                <a:ea typeface="華康儷中黑" pitchFamily="49" charset="-120"/>
                <a:cs typeface="Arial" pitchFamily="34" charset="0"/>
              </a:rPr>
              <a:t>賣票</a:t>
            </a:r>
            <a:endParaRPr lang="en-US" altLang="zh-TW" sz="2800" dirty="0">
              <a:solidFill>
                <a:srgbClr val="000000"/>
              </a:solidFill>
              <a:latin typeface="華康儷中黑" pitchFamily="49" charset="-120"/>
              <a:ea typeface="華康儷中黑" pitchFamily="49" charset="-120"/>
              <a:cs typeface="Arial" pitchFamily="34" charset="0"/>
            </a:endParaRPr>
          </a:p>
          <a:p>
            <a:pPr algn="ctr" defTabSz="457200" fontAlgn="base">
              <a:lnSpc>
                <a:spcPts val="2400"/>
              </a:lnSpc>
              <a:spcBef>
                <a:spcPct val="0"/>
              </a:spcBef>
              <a:spcAft>
                <a:spcPct val="0"/>
              </a:spcAft>
            </a:pPr>
            <a:endParaRPr lang="en-US" altLang="zh-TW" sz="2800" dirty="0">
              <a:solidFill>
                <a:srgbClr val="000000"/>
              </a:solidFill>
              <a:latin typeface="華康儷中黑" pitchFamily="49" charset="-120"/>
              <a:ea typeface="華康儷中黑" pitchFamily="49" charset="-120"/>
              <a:cs typeface="Arial" pitchFamily="34" charset="0"/>
            </a:endParaRPr>
          </a:p>
          <a:p>
            <a:pPr algn="ctr" defTabSz="457200" fontAlgn="base">
              <a:lnSpc>
                <a:spcPts val="2400"/>
              </a:lnSpc>
              <a:spcBef>
                <a:spcPct val="0"/>
              </a:spcBef>
              <a:spcAft>
                <a:spcPct val="0"/>
              </a:spcAft>
            </a:pPr>
            <a:r>
              <a:rPr lang="zh-TW" altLang="en-US" sz="2800" dirty="0">
                <a:solidFill>
                  <a:srgbClr val="000000"/>
                </a:solidFill>
                <a:latin typeface="華康儷中黑" pitchFamily="49" charset="-120"/>
                <a:ea typeface="華康儷中黑" pitchFamily="49" charset="-120"/>
                <a:cs typeface="Arial" pitchFamily="34" charset="0"/>
              </a:rPr>
              <a:t>在家工作</a:t>
            </a:r>
            <a:endParaRPr lang="en-US" altLang="zh-TW" sz="2800" dirty="0">
              <a:solidFill>
                <a:srgbClr val="000000"/>
              </a:solidFill>
              <a:latin typeface="華康儷中黑" pitchFamily="49" charset="-120"/>
              <a:ea typeface="華康儷中黑" pitchFamily="49" charset="-120"/>
              <a:cs typeface="Arial" pitchFamily="34" charset="0"/>
            </a:endParaRPr>
          </a:p>
          <a:p>
            <a:pPr algn="ctr" defTabSz="457200" fontAlgn="base">
              <a:spcBef>
                <a:spcPct val="0"/>
              </a:spcBef>
              <a:spcAft>
                <a:spcPct val="0"/>
              </a:spcAft>
              <a:defRPr/>
            </a:pPr>
            <a:endParaRPr lang="en-US" sz="4000" u="sng"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2400" u="sng" dirty="0">
                <a:solidFill>
                  <a:prstClr val="black"/>
                </a:solidFill>
                <a:latin typeface="ITC Avant Garde Std Bk" pitchFamily="34" charset="0"/>
                <a:ea typeface="MS PGothic" pitchFamily="34" charset="-128"/>
                <a:cs typeface="Arial" pitchFamily="34" charset="0"/>
              </a:rPr>
              <a:t>Result Producing Activities</a:t>
            </a:r>
          </a:p>
          <a:p>
            <a:pPr algn="ctr" defTabSz="457200" fontAlgn="base">
              <a:spcBef>
                <a:spcPct val="0"/>
              </a:spcBef>
              <a:spcAft>
                <a:spcPct val="0"/>
              </a:spcAft>
              <a:defRPr/>
            </a:pPr>
            <a:endParaRPr lang="en-US" sz="10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2400" dirty="0">
                <a:solidFill>
                  <a:prstClr val="black"/>
                </a:solidFill>
                <a:latin typeface="ITC Avant Garde Std Bk" pitchFamily="34" charset="0"/>
                <a:ea typeface="MS PGothic" pitchFamily="34" charset="-128"/>
                <a:cs typeface="Arial" pitchFamily="34" charset="0"/>
              </a:rPr>
              <a:t>Use and sell the Products</a:t>
            </a:r>
          </a:p>
          <a:p>
            <a:pPr algn="ctr" defTabSz="457200" fontAlgn="base">
              <a:spcBef>
                <a:spcPct val="0"/>
              </a:spcBef>
              <a:spcAft>
                <a:spcPct val="0"/>
              </a:spcAft>
              <a:defRPr/>
            </a:pPr>
            <a:endParaRPr lang="en-US" sz="10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2400" dirty="0">
                <a:solidFill>
                  <a:prstClr val="black"/>
                </a:solidFill>
                <a:latin typeface="ITC Avant Garde Std Bk" pitchFamily="34" charset="0"/>
                <a:ea typeface="MS PGothic" pitchFamily="34" charset="-128"/>
                <a:cs typeface="Arial" pitchFamily="34" charset="0"/>
              </a:rPr>
              <a:t>Introducing the Business </a:t>
            </a:r>
          </a:p>
          <a:p>
            <a:pPr algn="ctr" defTabSz="457200" fontAlgn="base">
              <a:spcBef>
                <a:spcPct val="0"/>
              </a:spcBef>
              <a:spcAft>
                <a:spcPct val="0"/>
              </a:spcAft>
              <a:defRPr/>
            </a:pPr>
            <a:endParaRPr lang="en-US" sz="10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2400" dirty="0">
                <a:solidFill>
                  <a:prstClr val="black"/>
                </a:solidFill>
                <a:latin typeface="ITC Avant Garde Std Bk" pitchFamily="34" charset="0"/>
                <a:ea typeface="MS PGothic" pitchFamily="34" charset="-128"/>
                <a:cs typeface="Arial" pitchFamily="34" charset="0"/>
              </a:rPr>
              <a:t>Sell Tickets</a:t>
            </a:r>
          </a:p>
          <a:p>
            <a:pPr algn="ctr" defTabSz="457200" fontAlgn="base">
              <a:spcBef>
                <a:spcPct val="0"/>
              </a:spcBef>
              <a:spcAft>
                <a:spcPct val="0"/>
              </a:spcAft>
              <a:defRPr/>
            </a:pPr>
            <a:endParaRPr lang="en-US" sz="10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2400" dirty="0">
                <a:solidFill>
                  <a:prstClr val="black"/>
                </a:solidFill>
                <a:latin typeface="ITC Avant Garde Std Bk" pitchFamily="34" charset="0"/>
                <a:ea typeface="MS PGothic" pitchFamily="34" charset="-128"/>
                <a:cs typeface="Arial" pitchFamily="34" charset="0"/>
              </a:rPr>
              <a:t>Work in the homes</a:t>
            </a:r>
          </a:p>
        </p:txBody>
      </p:sp>
    </p:spTree>
    <p:extLst>
      <p:ext uri="{BB962C8B-B14F-4D97-AF65-F5344CB8AC3E}">
        <p14:creationId xmlns:p14="http://schemas.microsoft.com/office/powerpoint/2010/main" xmlns="" val="28220775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762000" y="685800"/>
            <a:ext cx="7648575" cy="5386090"/>
          </a:xfrm>
          <a:prstGeom prst="rect">
            <a:avLst/>
          </a:prstGeom>
          <a:noFill/>
          <a:ln w="9525">
            <a:noFill/>
            <a:miter lim="800000"/>
            <a:headEnd/>
            <a:tailEnd/>
          </a:ln>
        </p:spPr>
        <p:txBody>
          <a:bodyPr>
            <a:spAutoFit/>
          </a:bodyPr>
          <a:lstStyle/>
          <a:p>
            <a:pPr algn="ctr" defTabSz="457200" fontAlgn="base">
              <a:lnSpc>
                <a:spcPts val="1600"/>
              </a:lnSpc>
              <a:spcBef>
                <a:spcPct val="0"/>
              </a:spcBef>
              <a:spcAft>
                <a:spcPct val="0"/>
              </a:spcAft>
              <a:defRPr/>
            </a:pPr>
            <a:r>
              <a:rPr lang="zh-TW" altLang="en-US" sz="2600" u="sng" dirty="0">
                <a:solidFill>
                  <a:srgbClr val="000000"/>
                </a:solidFill>
                <a:ea typeface="華康儷中黑" pitchFamily="49" charset="-120"/>
              </a:rPr>
              <a:t>如何運用超連鎖</a:t>
            </a:r>
            <a:r>
              <a:rPr lang="zh-TW" altLang="en-US" sz="2600" u="sng" baseline="30000" dirty="0">
                <a:solidFill>
                  <a:srgbClr val="000000"/>
                </a:solidFill>
                <a:ea typeface="華康儷中黑" pitchFamily="49" charset="-120"/>
              </a:rPr>
              <a:t>™</a:t>
            </a:r>
            <a:r>
              <a:rPr lang="zh-TW" altLang="en-US" sz="2600" u="sng" dirty="0">
                <a:solidFill>
                  <a:srgbClr val="000000"/>
                </a:solidFill>
                <a:ea typeface="華康儷中黑" pitchFamily="49" charset="-120"/>
              </a:rPr>
              <a:t>事業簡報短片</a:t>
            </a:r>
            <a:endParaRPr lang="en-US" altLang="zh-TW" sz="2600" u="sng" dirty="0">
              <a:solidFill>
                <a:prstClr val="black"/>
              </a:solidFill>
              <a:ea typeface="華康儷中黑" panose="020B0509000000000000" pitchFamily="49" charset="-120"/>
              <a:cs typeface="Arial" pitchFamily="34" charset="0"/>
            </a:endParaRPr>
          </a:p>
          <a:p>
            <a:pPr defTabSz="457200" fontAlgn="base">
              <a:lnSpc>
                <a:spcPts val="1600"/>
              </a:lnSpc>
              <a:spcBef>
                <a:spcPct val="0"/>
              </a:spcBef>
              <a:spcAft>
                <a:spcPct val="0"/>
              </a:spcAft>
              <a:defRPr/>
            </a:pPr>
            <a:endParaRPr lang="en-US" altLang="zh-TW" sz="2600" dirty="0">
              <a:solidFill>
                <a:prstClr val="black"/>
              </a:solidFill>
              <a:ea typeface="華康儷中黑" panose="020B0509000000000000" pitchFamily="49" charset="-120"/>
              <a:cs typeface="Arial" pitchFamily="34" charset="0"/>
            </a:endParaRPr>
          </a:p>
          <a:p>
            <a:pPr defTabSz="457200" fontAlgn="base">
              <a:lnSpc>
                <a:spcPts val="1600"/>
              </a:lnSpc>
              <a:spcBef>
                <a:spcPct val="0"/>
              </a:spcBef>
              <a:spcAft>
                <a:spcPct val="0"/>
              </a:spcAft>
              <a:defRPr/>
            </a:pPr>
            <a:endParaRPr lang="en-US" altLang="zh-TW" sz="2600" dirty="0">
              <a:solidFill>
                <a:srgbClr val="000000"/>
              </a:solidFill>
              <a:ea typeface="華康儷中黑" pitchFamily="49" charset="-120"/>
            </a:endParaRPr>
          </a:p>
          <a:p>
            <a:pPr indent="-457200" defTabSz="457200" fontAlgn="base">
              <a:lnSpc>
                <a:spcPts val="1600"/>
              </a:lnSpc>
              <a:spcBef>
                <a:spcPct val="0"/>
              </a:spcBef>
              <a:spcAft>
                <a:spcPct val="0"/>
              </a:spcAft>
              <a:buFont typeface="Arial"/>
              <a:buChar char="•"/>
              <a:defRPr/>
            </a:pPr>
            <a:r>
              <a:rPr lang="zh-TW" altLang="en-US" sz="2600" dirty="0">
                <a:solidFill>
                  <a:prstClr val="black"/>
                </a:solidFill>
                <a:ea typeface="華康儷中黑" pitchFamily="49" charset="-120"/>
                <a:cs typeface="Arial" pitchFamily="34" charset="0"/>
              </a:rPr>
              <a:t>用「概要」短片作為開始介紹，社交媒體</a:t>
            </a:r>
            <a:endParaRPr lang="en-US" altLang="zh-TW" sz="2600" dirty="0">
              <a:solidFill>
                <a:prstClr val="black"/>
              </a:solidFill>
              <a:ea typeface="華康儷中黑" pitchFamily="49" charset="-120"/>
              <a:cs typeface="Arial" pitchFamily="34" charset="0"/>
            </a:endParaRPr>
          </a:p>
          <a:p>
            <a:pPr defTabSz="457200" fontAlgn="base">
              <a:lnSpc>
                <a:spcPts val="1600"/>
              </a:lnSpc>
              <a:spcBef>
                <a:spcPct val="0"/>
              </a:spcBef>
              <a:spcAft>
                <a:spcPct val="0"/>
              </a:spcAft>
              <a:defRPr/>
            </a:pPr>
            <a:endParaRPr lang="en-US" altLang="zh-TW" sz="2600" dirty="0">
              <a:solidFill>
                <a:prstClr val="black"/>
              </a:solidFill>
              <a:ea typeface="華康儷中黑" pitchFamily="49" charset="-120"/>
              <a:cs typeface="Arial" pitchFamily="34" charset="0"/>
            </a:endParaRPr>
          </a:p>
          <a:p>
            <a:pPr indent="-457200" defTabSz="457200" fontAlgn="base">
              <a:lnSpc>
                <a:spcPts val="1600"/>
              </a:lnSpc>
              <a:spcBef>
                <a:spcPct val="0"/>
              </a:spcBef>
              <a:spcAft>
                <a:spcPct val="0"/>
              </a:spcAft>
              <a:buFont typeface="Arial"/>
              <a:buChar char="•"/>
              <a:defRPr/>
            </a:pPr>
            <a:r>
              <a:rPr lang="zh-TW" altLang="en-US" sz="2600" dirty="0">
                <a:solidFill>
                  <a:prstClr val="black"/>
                </a:solidFill>
                <a:ea typeface="華康儷中黑" panose="020B0509000000000000" pitchFamily="49" charset="-120"/>
                <a:cs typeface="Arial" pitchFamily="34" charset="0"/>
              </a:rPr>
              <a:t>全新</a:t>
            </a:r>
            <a:r>
              <a:rPr lang="en-US" altLang="zh-TW" sz="2600" dirty="0">
                <a:solidFill>
                  <a:prstClr val="black"/>
                </a:solidFill>
                <a:ea typeface="華康儷中黑" panose="020B0509000000000000" pitchFamily="49" charset="-120"/>
                <a:cs typeface="Arial" pitchFamily="34" charset="0"/>
              </a:rPr>
              <a:t>9:30</a:t>
            </a:r>
            <a:r>
              <a:rPr lang="zh-TW" altLang="en-US" sz="2600" dirty="0">
                <a:solidFill>
                  <a:prstClr val="black"/>
                </a:solidFill>
                <a:ea typeface="華康儷中黑" panose="020B0509000000000000" pitchFamily="49" charset="-120"/>
                <a:cs typeface="Arial" pitchFamily="34" charset="0"/>
              </a:rPr>
              <a:t>短片</a:t>
            </a:r>
            <a:endParaRPr lang="en-US" altLang="zh-TW" sz="2600" dirty="0">
              <a:solidFill>
                <a:prstClr val="black"/>
              </a:solidFill>
              <a:ea typeface="華康儷中黑" pitchFamily="49" charset="-120"/>
              <a:cs typeface="Arial" pitchFamily="34" charset="0"/>
            </a:endParaRPr>
          </a:p>
          <a:p>
            <a:pPr defTabSz="457200" fontAlgn="base">
              <a:lnSpc>
                <a:spcPts val="1600"/>
              </a:lnSpc>
              <a:spcBef>
                <a:spcPct val="0"/>
              </a:spcBef>
              <a:spcAft>
                <a:spcPct val="0"/>
              </a:spcAft>
              <a:defRPr/>
            </a:pPr>
            <a:endParaRPr lang="en-US" altLang="zh-TW" sz="2600" dirty="0">
              <a:solidFill>
                <a:prstClr val="black"/>
              </a:solidFill>
              <a:ea typeface="華康儷中黑" pitchFamily="49" charset="-120"/>
              <a:cs typeface="Arial" pitchFamily="34" charset="0"/>
            </a:endParaRPr>
          </a:p>
          <a:p>
            <a:pPr indent="-457200" defTabSz="457200" fontAlgn="base">
              <a:lnSpc>
                <a:spcPts val="1600"/>
              </a:lnSpc>
              <a:spcBef>
                <a:spcPct val="0"/>
              </a:spcBef>
              <a:spcAft>
                <a:spcPct val="0"/>
              </a:spcAft>
              <a:buFont typeface="Arial"/>
              <a:buChar char="•"/>
              <a:defRPr/>
            </a:pPr>
            <a:r>
              <a:rPr lang="zh-TW" altLang="en-US" sz="2600" dirty="0">
                <a:solidFill>
                  <a:prstClr val="black"/>
                </a:solidFill>
                <a:ea typeface="華康儷中黑" pitchFamily="49" charset="-120"/>
                <a:cs typeface="Arial" pitchFamily="34" charset="0"/>
              </a:rPr>
              <a:t>家庭事業簡報會 </a:t>
            </a:r>
            <a:r>
              <a:rPr lang="en-US" altLang="zh-TW" sz="2600" dirty="0">
                <a:solidFill>
                  <a:prstClr val="black"/>
                </a:solidFill>
                <a:ea typeface="華康儷中黑" pitchFamily="49" charset="-120"/>
                <a:cs typeface="Arial" pitchFamily="34" charset="0"/>
              </a:rPr>
              <a:t>(HBP)</a:t>
            </a:r>
          </a:p>
          <a:p>
            <a:pPr defTabSz="457200" fontAlgn="base">
              <a:lnSpc>
                <a:spcPts val="1600"/>
              </a:lnSpc>
              <a:spcBef>
                <a:spcPct val="0"/>
              </a:spcBef>
              <a:spcAft>
                <a:spcPct val="0"/>
              </a:spcAft>
              <a:defRPr/>
            </a:pPr>
            <a:endParaRPr lang="en-US" altLang="zh-TW" sz="2600" dirty="0">
              <a:solidFill>
                <a:prstClr val="black"/>
              </a:solidFill>
              <a:ea typeface="華康儷中黑" pitchFamily="49" charset="-120"/>
              <a:cs typeface="Arial" pitchFamily="34" charset="0"/>
            </a:endParaRPr>
          </a:p>
          <a:p>
            <a:pPr indent="-457200" defTabSz="457200" fontAlgn="base">
              <a:lnSpc>
                <a:spcPts val="1600"/>
              </a:lnSpc>
              <a:spcBef>
                <a:spcPct val="0"/>
              </a:spcBef>
              <a:spcAft>
                <a:spcPct val="0"/>
              </a:spcAft>
              <a:buFont typeface="Arial"/>
              <a:buChar char="•"/>
              <a:defRPr/>
            </a:pPr>
            <a:r>
              <a:rPr lang="zh-TW" altLang="en-US" sz="2600" dirty="0">
                <a:solidFill>
                  <a:prstClr val="black"/>
                </a:solidFill>
                <a:ea typeface="華康儷中黑" pitchFamily="49" charset="-120"/>
                <a:cs typeface="Arial" pitchFamily="34" charset="0"/>
              </a:rPr>
              <a:t>一對一，二對一會議</a:t>
            </a:r>
            <a:endParaRPr lang="en-US" altLang="zh-TW" sz="2600" dirty="0">
              <a:solidFill>
                <a:prstClr val="black"/>
              </a:solidFill>
              <a:ea typeface="華康儷中黑" pitchFamily="49" charset="-120"/>
              <a:cs typeface="Arial" pitchFamily="34" charset="0"/>
            </a:endParaRPr>
          </a:p>
          <a:p>
            <a:pPr defTabSz="457200" fontAlgn="base">
              <a:lnSpc>
                <a:spcPts val="1600"/>
              </a:lnSpc>
              <a:spcBef>
                <a:spcPct val="0"/>
              </a:spcBef>
              <a:spcAft>
                <a:spcPct val="0"/>
              </a:spcAft>
              <a:defRPr/>
            </a:pPr>
            <a:endParaRPr lang="en-US" altLang="zh-TW" sz="2400" dirty="0">
              <a:solidFill>
                <a:prstClr val="black"/>
              </a:solidFill>
              <a:ea typeface="華康儷中黑" pitchFamily="49" charset="-120"/>
              <a:cs typeface="Arial" pitchFamily="34" charset="0"/>
            </a:endParaRPr>
          </a:p>
          <a:p>
            <a:pPr indent="-457200" defTabSz="457200" fontAlgn="base">
              <a:lnSpc>
                <a:spcPts val="1600"/>
              </a:lnSpc>
              <a:spcBef>
                <a:spcPct val="0"/>
              </a:spcBef>
              <a:spcAft>
                <a:spcPct val="0"/>
              </a:spcAft>
              <a:buFont typeface="Arial"/>
              <a:buChar char="•"/>
              <a:defRPr/>
            </a:pPr>
            <a:r>
              <a:rPr lang="zh-TW" altLang="en-US" sz="2400" dirty="0">
                <a:solidFill>
                  <a:prstClr val="black"/>
                </a:solidFill>
                <a:ea typeface="華康儷中黑" pitchFamily="49" charset="-120"/>
                <a:cs typeface="Arial" pitchFamily="34" charset="0"/>
              </a:rPr>
              <a:t>跟進</a:t>
            </a:r>
            <a:endParaRPr lang="en-US" altLang="zh-TW" sz="2400" dirty="0">
              <a:solidFill>
                <a:prstClr val="black"/>
              </a:solidFill>
              <a:ea typeface="華康儷中黑" pitchFamily="49" charset="-120"/>
              <a:cs typeface="Arial" pitchFamily="34" charset="0"/>
            </a:endParaRPr>
          </a:p>
          <a:p>
            <a:pPr algn="ctr" defTabSz="457200" fontAlgn="base">
              <a:spcBef>
                <a:spcPct val="0"/>
              </a:spcBef>
              <a:spcAft>
                <a:spcPct val="0"/>
              </a:spcAft>
              <a:defRPr/>
            </a:pPr>
            <a:endParaRPr lang="en-US" sz="2400" u="sng"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2000" u="sng" dirty="0">
                <a:solidFill>
                  <a:prstClr val="black"/>
                </a:solidFill>
                <a:latin typeface="ITC Avant Garde Std Bk" pitchFamily="34" charset="0"/>
                <a:ea typeface="MS PGothic" pitchFamily="34" charset="-128"/>
                <a:cs typeface="Arial" pitchFamily="34" charset="0"/>
              </a:rPr>
              <a:t>How to Use the UBP videos</a:t>
            </a:r>
          </a:p>
          <a:p>
            <a:pPr defTabSz="457200" fontAlgn="base">
              <a:spcBef>
                <a:spcPct val="0"/>
              </a:spcBef>
              <a:spcAft>
                <a:spcPct val="0"/>
              </a:spcAft>
              <a:defRPr/>
            </a:pPr>
            <a:endParaRPr lang="en-US" sz="2000" dirty="0">
              <a:solidFill>
                <a:prstClr val="black"/>
              </a:solidFill>
              <a:latin typeface="ITC Avant Garde Std Bk" pitchFamily="34" charset="0"/>
              <a:ea typeface="MS PGothic" pitchFamily="34" charset="-128"/>
              <a:cs typeface="Arial" pitchFamily="34" charset="0"/>
            </a:endParaRPr>
          </a:p>
          <a:p>
            <a:pPr indent="-457200" defTabSz="457200" fontAlgn="base">
              <a:lnSpc>
                <a:spcPts val="1600"/>
              </a:lnSpc>
              <a:spcBef>
                <a:spcPct val="0"/>
              </a:spcBef>
              <a:spcAft>
                <a:spcPct val="0"/>
              </a:spcAft>
              <a:buFont typeface="Arial"/>
              <a:buChar char="•"/>
              <a:defRPr/>
            </a:pPr>
            <a:r>
              <a:rPr lang="en-US" sz="2000" dirty="0">
                <a:solidFill>
                  <a:prstClr val="black"/>
                </a:solidFill>
                <a:latin typeface="ITC Avant Garde Std Bk" pitchFamily="34" charset="0"/>
                <a:ea typeface="MS PGothic" pitchFamily="34" charset="-128"/>
                <a:cs typeface="Arial" pitchFamily="34" charset="0"/>
              </a:rPr>
              <a:t>Use ‘Overview’ as introduction, social media</a:t>
            </a:r>
          </a:p>
          <a:p>
            <a:pPr defTabSz="457200" fontAlgn="base">
              <a:lnSpc>
                <a:spcPts val="1600"/>
              </a:lnSpc>
              <a:spcBef>
                <a:spcPct val="0"/>
              </a:spcBef>
              <a:spcAft>
                <a:spcPct val="0"/>
              </a:spcAft>
              <a:defRPr/>
            </a:pPr>
            <a:endParaRPr lang="en-US" sz="2000" dirty="0">
              <a:solidFill>
                <a:prstClr val="black"/>
              </a:solidFill>
              <a:latin typeface="ITC Avant Garde Std Bk" pitchFamily="34" charset="0"/>
              <a:ea typeface="MS PGothic" pitchFamily="34" charset="-128"/>
              <a:cs typeface="Arial" pitchFamily="34" charset="0"/>
            </a:endParaRPr>
          </a:p>
          <a:p>
            <a:pPr indent="-457200" defTabSz="457200" fontAlgn="base">
              <a:lnSpc>
                <a:spcPts val="1600"/>
              </a:lnSpc>
              <a:spcBef>
                <a:spcPct val="0"/>
              </a:spcBef>
              <a:spcAft>
                <a:spcPct val="0"/>
              </a:spcAft>
              <a:buFont typeface="Arial"/>
              <a:buChar char="•"/>
              <a:defRPr/>
            </a:pPr>
            <a:r>
              <a:rPr lang="en-US" sz="2000" dirty="0">
                <a:solidFill>
                  <a:prstClr val="black"/>
                </a:solidFill>
                <a:latin typeface="ITC Avant Garde Std Bk" pitchFamily="34" charset="0"/>
                <a:ea typeface="MS PGothic" pitchFamily="34" charset="-128"/>
                <a:cs typeface="Arial" pitchFamily="34" charset="0"/>
              </a:rPr>
              <a:t>New 9:30 video</a:t>
            </a:r>
          </a:p>
          <a:p>
            <a:pPr defTabSz="457200" fontAlgn="base">
              <a:lnSpc>
                <a:spcPts val="1600"/>
              </a:lnSpc>
              <a:spcBef>
                <a:spcPct val="0"/>
              </a:spcBef>
              <a:spcAft>
                <a:spcPct val="0"/>
              </a:spcAft>
              <a:defRPr/>
            </a:pPr>
            <a:endParaRPr lang="en-US" sz="2000" dirty="0">
              <a:solidFill>
                <a:prstClr val="black"/>
              </a:solidFill>
              <a:latin typeface="ITC Avant Garde Std Bk" pitchFamily="34" charset="0"/>
              <a:ea typeface="MS PGothic" pitchFamily="34" charset="-128"/>
              <a:cs typeface="Arial" pitchFamily="34" charset="0"/>
            </a:endParaRPr>
          </a:p>
          <a:p>
            <a:pPr indent="-457200" defTabSz="457200" fontAlgn="base">
              <a:lnSpc>
                <a:spcPts val="1600"/>
              </a:lnSpc>
              <a:spcBef>
                <a:spcPct val="0"/>
              </a:spcBef>
              <a:spcAft>
                <a:spcPct val="0"/>
              </a:spcAft>
              <a:buFont typeface="Arial"/>
              <a:buChar char="•"/>
              <a:defRPr/>
            </a:pPr>
            <a:r>
              <a:rPr lang="en-US" sz="2000" dirty="0">
                <a:solidFill>
                  <a:prstClr val="black"/>
                </a:solidFill>
                <a:latin typeface="ITC Avant Garde Std Bk" pitchFamily="34" charset="0"/>
                <a:ea typeface="MS PGothic" pitchFamily="34" charset="-128"/>
                <a:cs typeface="Arial" pitchFamily="34" charset="0"/>
              </a:rPr>
              <a:t>HBP</a:t>
            </a:r>
          </a:p>
          <a:p>
            <a:pPr defTabSz="457200" fontAlgn="base">
              <a:lnSpc>
                <a:spcPts val="1600"/>
              </a:lnSpc>
              <a:spcBef>
                <a:spcPct val="0"/>
              </a:spcBef>
              <a:spcAft>
                <a:spcPct val="0"/>
              </a:spcAft>
              <a:defRPr/>
            </a:pPr>
            <a:endParaRPr lang="en-US" sz="2000" dirty="0">
              <a:solidFill>
                <a:prstClr val="black"/>
              </a:solidFill>
              <a:latin typeface="ITC Avant Garde Std Bk" pitchFamily="34" charset="0"/>
              <a:ea typeface="MS PGothic" pitchFamily="34" charset="-128"/>
              <a:cs typeface="Arial" pitchFamily="34" charset="0"/>
            </a:endParaRPr>
          </a:p>
          <a:p>
            <a:pPr indent="-457200" defTabSz="457200" fontAlgn="base">
              <a:lnSpc>
                <a:spcPts val="1600"/>
              </a:lnSpc>
              <a:spcBef>
                <a:spcPct val="0"/>
              </a:spcBef>
              <a:spcAft>
                <a:spcPct val="0"/>
              </a:spcAft>
              <a:buFont typeface="Arial"/>
              <a:buChar char="•"/>
              <a:defRPr/>
            </a:pPr>
            <a:r>
              <a:rPr lang="en-US" sz="2000" dirty="0">
                <a:solidFill>
                  <a:prstClr val="black"/>
                </a:solidFill>
                <a:latin typeface="ITC Avant Garde Std Bk" pitchFamily="34" charset="0"/>
                <a:ea typeface="MS PGothic" pitchFamily="34" charset="-128"/>
                <a:cs typeface="Arial" pitchFamily="34" charset="0"/>
              </a:rPr>
              <a:t>1 on 1, 2 on 1 meetings</a:t>
            </a:r>
          </a:p>
          <a:p>
            <a:pPr defTabSz="457200" fontAlgn="base">
              <a:lnSpc>
                <a:spcPts val="1600"/>
              </a:lnSpc>
              <a:spcBef>
                <a:spcPct val="0"/>
              </a:spcBef>
              <a:spcAft>
                <a:spcPct val="0"/>
              </a:spcAft>
              <a:defRPr/>
            </a:pPr>
            <a:endParaRPr lang="en-US" sz="2000" dirty="0">
              <a:solidFill>
                <a:prstClr val="black"/>
              </a:solidFill>
              <a:latin typeface="ITC Avant Garde Std Bk" pitchFamily="34" charset="0"/>
              <a:ea typeface="MS PGothic" pitchFamily="34" charset="-128"/>
              <a:cs typeface="Arial" pitchFamily="34" charset="0"/>
            </a:endParaRPr>
          </a:p>
          <a:p>
            <a:pPr indent="-457200" defTabSz="457200" fontAlgn="base">
              <a:lnSpc>
                <a:spcPts val="1600"/>
              </a:lnSpc>
              <a:spcBef>
                <a:spcPct val="0"/>
              </a:spcBef>
              <a:spcAft>
                <a:spcPct val="0"/>
              </a:spcAft>
              <a:buFont typeface="Arial"/>
              <a:buChar char="•"/>
              <a:defRPr/>
            </a:pPr>
            <a:r>
              <a:rPr lang="en-US" sz="2000" dirty="0">
                <a:solidFill>
                  <a:prstClr val="black"/>
                </a:solidFill>
                <a:latin typeface="ITC Avant Garde Std Bk" pitchFamily="34" charset="0"/>
                <a:ea typeface="MS PGothic" pitchFamily="34" charset="-128"/>
                <a:cs typeface="Arial" pitchFamily="34" charset="0"/>
              </a:rPr>
              <a:t>Follow up </a:t>
            </a:r>
          </a:p>
        </p:txBody>
      </p:sp>
    </p:spTree>
    <p:extLst>
      <p:ext uri="{BB962C8B-B14F-4D97-AF65-F5344CB8AC3E}">
        <p14:creationId xmlns:p14="http://schemas.microsoft.com/office/powerpoint/2010/main" xmlns="" val="27261329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0"/>
            <a:ext cx="8458200" cy="1328569"/>
          </a:xfrm>
          <a:prstGeom prst="rect">
            <a:avLst/>
          </a:prstGeom>
          <a:noFill/>
        </p:spPr>
        <p:txBody>
          <a:bodyPr wrap="square" rtlCol="0">
            <a:spAutoFit/>
          </a:bodyPr>
          <a:lstStyle/>
          <a:p>
            <a:pPr algn="ctr" defTabSz="457200">
              <a:spcAft>
                <a:spcPts val="1000"/>
              </a:spcAft>
            </a:pPr>
            <a:r>
              <a:rPr lang="zh-TW" altLang="en-US" sz="3600" dirty="0">
                <a:solidFill>
                  <a:prstClr val="black"/>
                </a:solidFill>
                <a:latin typeface="華康儷中黑" pitchFamily="49" charset="-120"/>
                <a:ea typeface="華康儷中黑" pitchFamily="49" charset="-120"/>
                <a:cs typeface="Mangal"/>
              </a:rPr>
              <a:t>美安香港</a:t>
            </a:r>
            <a:r>
              <a:rPr lang="en-US" altLang="zh-TW" sz="3600" dirty="0">
                <a:solidFill>
                  <a:prstClr val="black"/>
                </a:solidFill>
                <a:ea typeface="ＭＳ 明朝"/>
                <a:cs typeface="Mangal"/>
              </a:rPr>
              <a:t>YouTube</a:t>
            </a:r>
            <a:r>
              <a:rPr lang="zh-TW" altLang="en-US" sz="3600" dirty="0">
                <a:solidFill>
                  <a:prstClr val="black"/>
                </a:solidFill>
                <a:latin typeface="華康儷中黑" pitchFamily="49" charset="-120"/>
                <a:ea typeface="華康儷中黑" pitchFamily="49" charset="-120"/>
                <a:cs typeface="Mangal"/>
              </a:rPr>
              <a:t>頻道：</a:t>
            </a:r>
            <a:endParaRPr lang="en-US" sz="3600" dirty="0">
              <a:solidFill>
                <a:prstClr val="black"/>
              </a:solidFill>
              <a:latin typeface="華康儷中黑" pitchFamily="49" charset="-120"/>
              <a:ea typeface="華康儷中黑" pitchFamily="49" charset="-120"/>
              <a:cs typeface="Mangal"/>
            </a:endParaRPr>
          </a:p>
          <a:p>
            <a:pPr algn="ctr" defTabSz="457200">
              <a:spcAft>
                <a:spcPts val="1000"/>
              </a:spcAft>
            </a:pPr>
            <a:r>
              <a:rPr lang="en-US" sz="3600" dirty="0">
                <a:solidFill>
                  <a:prstClr val="black"/>
                </a:solidFill>
                <a:ea typeface="ＭＳ 明朝"/>
                <a:cs typeface="Mangal"/>
              </a:rPr>
              <a:t>YouTube.com/</a:t>
            </a:r>
            <a:r>
              <a:rPr lang="en-US" sz="3600" dirty="0" err="1">
                <a:solidFill>
                  <a:prstClr val="black"/>
                </a:solidFill>
                <a:ea typeface="ＭＳ 明朝"/>
                <a:cs typeface="Mangal"/>
              </a:rPr>
              <a:t>markethongkongvideos</a:t>
            </a:r>
            <a:endParaRPr lang="en-US" sz="3600" dirty="0">
              <a:solidFill>
                <a:prstClr val="black"/>
              </a:solidFill>
              <a:ea typeface="ＭＳ 明朝"/>
              <a:cs typeface="Mangal"/>
            </a:endParaRPr>
          </a:p>
        </p:txBody>
      </p:sp>
      <p:pic>
        <p:nvPicPr>
          <p:cNvPr id="51202" name="Picture 2"/>
          <p:cNvPicPr>
            <a:picLocks noChangeAspect="1" noChangeArrowheads="1"/>
          </p:cNvPicPr>
          <p:nvPr/>
        </p:nvPicPr>
        <p:blipFill>
          <a:blip r:embed="rId2" cstate="screen"/>
          <a:srcRect/>
          <a:stretch>
            <a:fillRect/>
          </a:stretch>
        </p:blipFill>
        <p:spPr bwMode="auto">
          <a:xfrm>
            <a:off x="1676400" y="1371600"/>
            <a:ext cx="5943600" cy="5513007"/>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xmlns="" val="3041976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533400" y="1600200"/>
            <a:ext cx="7953375" cy="3139321"/>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5400" dirty="0">
                <a:solidFill>
                  <a:srgbClr val="000000"/>
                </a:solidFill>
                <a:latin typeface="華康儷中黑" pitchFamily="49" charset="-120"/>
                <a:ea typeface="華康儷中黑" pitchFamily="49" charset="-120"/>
              </a:rPr>
              <a:t>超連鎖</a:t>
            </a:r>
            <a:r>
              <a:rPr lang="zh-TW" altLang="en-US" sz="5400" baseline="30000" dirty="0">
                <a:solidFill>
                  <a:srgbClr val="000000"/>
                </a:solidFill>
                <a:ea typeface="華康儷中黑" pitchFamily="49" charset="-120"/>
              </a:rPr>
              <a:t>™</a:t>
            </a:r>
            <a:r>
              <a:rPr lang="zh-TW" altLang="en-US" sz="5400" dirty="0">
                <a:solidFill>
                  <a:srgbClr val="000000"/>
                </a:solidFill>
                <a:latin typeface="華康儷中黑" pitchFamily="49" charset="-120"/>
                <a:ea typeface="華康儷中黑" pitchFamily="49" charset="-120"/>
              </a:rPr>
              <a:t>事業簡報更新</a:t>
            </a:r>
            <a:endParaRPr lang="en-US" altLang="zh-TW" sz="5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endParaRPr lang="en-US" sz="36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3600" dirty="0" err="1">
                <a:solidFill>
                  <a:prstClr val="black"/>
                </a:solidFill>
                <a:latin typeface="ITC Avant Garde Std Bk" pitchFamily="34" charset="0"/>
                <a:ea typeface="MS PGothic" pitchFamily="34" charset="-128"/>
                <a:cs typeface="Arial" pitchFamily="34" charset="0"/>
              </a:rPr>
              <a:t>UnFranchise</a:t>
            </a:r>
            <a:r>
              <a:rPr lang="en-US" sz="3600" dirty="0">
                <a:solidFill>
                  <a:prstClr val="black"/>
                </a:solidFill>
                <a:ea typeface="MS PGothic" pitchFamily="34" charset="-128"/>
                <a:cs typeface="Arial" pitchFamily="34" charset="0"/>
              </a:rPr>
              <a:t>™</a:t>
            </a:r>
            <a:r>
              <a:rPr lang="en-US" sz="3600" dirty="0">
                <a:solidFill>
                  <a:prstClr val="black"/>
                </a:solidFill>
                <a:latin typeface="ITC Avant Garde Std Bk" pitchFamily="34" charset="0"/>
                <a:ea typeface="MS PGothic" pitchFamily="34" charset="-128"/>
                <a:cs typeface="Arial" pitchFamily="34" charset="0"/>
              </a:rPr>
              <a:t> Business Presentation</a:t>
            </a:r>
          </a:p>
          <a:p>
            <a:pPr algn="ctr" defTabSz="457200" fontAlgn="base">
              <a:spcBef>
                <a:spcPct val="0"/>
              </a:spcBef>
              <a:spcAft>
                <a:spcPct val="0"/>
              </a:spcAft>
              <a:defRPr/>
            </a:pPr>
            <a:r>
              <a:rPr lang="en-US" sz="3600" dirty="0">
                <a:solidFill>
                  <a:prstClr val="black"/>
                </a:solidFill>
                <a:latin typeface="ITC Avant Garde Std Bk" pitchFamily="34" charset="0"/>
                <a:ea typeface="MS PGothic" pitchFamily="34" charset="-128"/>
                <a:cs typeface="Arial" pitchFamily="34" charset="0"/>
              </a:rPr>
              <a:t>PowerPoint Update</a:t>
            </a:r>
          </a:p>
          <a:p>
            <a:pPr algn="ctr" defTabSz="457200" fontAlgn="base">
              <a:spcBef>
                <a:spcPct val="0"/>
              </a:spcBef>
              <a:spcAft>
                <a:spcPct val="0"/>
              </a:spcAft>
              <a:defRPr/>
            </a:pPr>
            <a:r>
              <a:rPr lang="en-US" sz="3600" dirty="0">
                <a:solidFill>
                  <a:srgbClr val="0000FF"/>
                </a:solidFill>
                <a:latin typeface="ITC Avant Garde Std Bk" pitchFamily="34" charset="0"/>
                <a:ea typeface="MS PGothic" pitchFamily="34" charset="-128"/>
                <a:cs typeface="Arial" pitchFamily="34" charset="0"/>
              </a:rPr>
              <a:t> </a:t>
            </a:r>
          </a:p>
        </p:txBody>
      </p:sp>
    </p:spTree>
    <p:extLst>
      <p:ext uri="{BB962C8B-B14F-4D97-AF65-F5344CB8AC3E}">
        <p14:creationId xmlns:p14="http://schemas.microsoft.com/office/powerpoint/2010/main" xmlns="" val="35918373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49800" y="3899955"/>
            <a:ext cx="7986145" cy="2944662"/>
          </a:xfrm>
          <a:prstGeom prst="rect">
            <a:avLst/>
          </a:prstGeom>
        </p:spPr>
      </p:pic>
      <p:sp>
        <p:nvSpPr>
          <p:cNvPr id="3" name="Rectangle 17"/>
          <p:cNvSpPr>
            <a:spLocks noChangeArrowheads="1"/>
          </p:cNvSpPr>
          <p:nvPr/>
        </p:nvSpPr>
        <p:spPr bwMode="auto">
          <a:xfrm>
            <a:off x="0" y="6515100"/>
            <a:ext cx="9140118"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en-US" sz="1000" dirty="0">
                <a:solidFill>
                  <a:srgbClr val="042555"/>
                </a:solidFill>
                <a:latin typeface="Arial"/>
                <a:cs typeface="Arial"/>
              </a:rPr>
              <a:t>Copyright © 2014 </a:t>
            </a:r>
            <a:r>
              <a:rPr lang="zh-TW" altLang="en-US" sz="1000" dirty="0">
                <a:solidFill>
                  <a:srgbClr val="042555"/>
                </a:solidFill>
                <a:latin typeface="儷黑 Pro"/>
                <a:ea typeface="儷黑 Pro"/>
                <a:cs typeface="儷黑 Pro"/>
              </a:rPr>
              <a:t>美安集團</a:t>
            </a:r>
            <a:r>
              <a:rPr lang="en-US" sz="1000" dirty="0">
                <a:solidFill>
                  <a:srgbClr val="042555"/>
                </a:solidFill>
                <a:latin typeface="儷黑 Pro"/>
                <a:ea typeface="儷黑 Pro"/>
                <a:cs typeface="儷黑 Pro"/>
              </a:rPr>
              <a:t> </a:t>
            </a:r>
          </a:p>
        </p:txBody>
      </p:sp>
    </p:spTree>
    <p:extLst>
      <p:ext uri="{BB962C8B-B14F-4D97-AF65-F5344CB8AC3E}">
        <p14:creationId xmlns:p14="http://schemas.microsoft.com/office/powerpoint/2010/main" xmlns="" val="36094577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400" y="5638800"/>
            <a:ext cx="9118600" cy="1077218"/>
          </a:xfrm>
          <a:prstGeom prst="rect">
            <a:avLst/>
          </a:prstGeom>
          <a:noFill/>
        </p:spPr>
        <p:txBody>
          <a:bodyPr wrap="square" rtlCol="0">
            <a:spAutoFit/>
          </a:bodyPr>
          <a:lstStyle/>
          <a:p>
            <a:pPr algn="ctr" defTabSz="457200"/>
            <a:r>
              <a:rPr lang="zh-Hant" altLang="en-US" sz="1600" b="1" dirty="0">
                <a:solidFill>
                  <a:srgbClr val="042555"/>
                </a:solidFill>
                <a:latin typeface="儷黑 Pro"/>
                <a:ea typeface="儷黑 Pro"/>
                <a:cs typeface="儷黑 Pro"/>
              </a:rPr>
              <a:t>估計累積零售額 </a:t>
            </a:r>
            <a:r>
              <a:rPr lang="en-US" sz="1600" b="1" baseline="30000" dirty="0">
                <a:solidFill>
                  <a:srgbClr val="042555"/>
                </a:solidFill>
                <a:latin typeface="Arial"/>
                <a:cs typeface="Arial"/>
              </a:rPr>
              <a:t>†</a:t>
            </a:r>
            <a:r>
              <a:rPr lang="en-US" sz="1600" b="1" dirty="0">
                <a:solidFill>
                  <a:srgbClr val="042555"/>
                </a:solidFill>
                <a:latin typeface="Arial"/>
                <a:cs typeface="Arial"/>
              </a:rPr>
              <a:t>:</a:t>
            </a:r>
          </a:p>
          <a:p>
            <a:pPr algn="ctr" defTabSz="457200"/>
            <a:r>
              <a:rPr lang="en-US" sz="2800" b="1" dirty="0">
                <a:solidFill>
                  <a:srgbClr val="008FAB"/>
                </a:solidFill>
                <a:latin typeface="Arial"/>
                <a:cs typeface="Arial"/>
              </a:rPr>
              <a:t>US$5,548,014,051*</a:t>
            </a:r>
          </a:p>
          <a:p>
            <a:pPr algn="ctr" defTabSz="457200"/>
            <a:endParaRPr lang="en-US" sz="2000" b="1" dirty="0">
              <a:solidFill>
                <a:srgbClr val="042555"/>
              </a:solidFill>
              <a:latin typeface="Arial"/>
              <a:cs typeface="Arial"/>
            </a:endParaRPr>
          </a:p>
        </p:txBody>
      </p:sp>
      <p:sp>
        <p:nvSpPr>
          <p:cNvPr id="267272" name="Rectangle 17"/>
          <p:cNvSpPr>
            <a:spLocks noChangeArrowheads="1"/>
          </p:cNvSpPr>
          <p:nvPr/>
        </p:nvSpPr>
        <p:spPr bwMode="auto">
          <a:xfrm>
            <a:off x="25400" y="6553200"/>
            <a:ext cx="4953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a:r>
              <a:rPr lang="zh-Hant" altLang="en-US" sz="900" dirty="0">
                <a:solidFill>
                  <a:srgbClr val="042555"/>
                </a:solidFill>
                <a:latin typeface="儷黑 Pro"/>
                <a:ea typeface="儷黑 Pro"/>
                <a:cs typeface="儷黑 Pro"/>
              </a:rPr>
              <a:t>*從公司創立至</a:t>
            </a:r>
            <a:r>
              <a:rPr lang="en-US" altLang="zh-Hant" sz="900" dirty="0">
                <a:solidFill>
                  <a:srgbClr val="042555"/>
                </a:solidFill>
                <a:latin typeface="Arial"/>
                <a:ea typeface="儷黑 Pro"/>
                <a:cs typeface="Arial"/>
              </a:rPr>
              <a:t>2013</a:t>
            </a:r>
            <a:r>
              <a:rPr lang="zh-Hant" altLang="en-US" sz="900" dirty="0">
                <a:solidFill>
                  <a:srgbClr val="042555"/>
                </a:solidFill>
                <a:latin typeface="儷黑 Pro"/>
                <a:ea typeface="儷黑 Pro"/>
                <a:cs typeface="儷黑 Pro"/>
              </a:rPr>
              <a:t>年</a:t>
            </a:r>
            <a:r>
              <a:rPr lang="en-US" altLang="zh-Hant" sz="900" dirty="0">
                <a:solidFill>
                  <a:srgbClr val="042555"/>
                </a:solidFill>
                <a:latin typeface="Arial"/>
                <a:ea typeface="儷黑 Pro"/>
                <a:cs typeface="Arial"/>
              </a:rPr>
              <a:t>12</a:t>
            </a:r>
            <a:r>
              <a:rPr lang="zh-Hant" altLang="en-US" sz="900" dirty="0">
                <a:solidFill>
                  <a:srgbClr val="042555"/>
                </a:solidFill>
                <a:latin typeface="儷黑 Pro"/>
                <a:ea typeface="儷黑 Pro"/>
                <a:cs typeface="儷黑 Pro"/>
              </a:rPr>
              <a:t>月</a:t>
            </a:r>
            <a:r>
              <a:rPr lang="en-US" altLang="zh-Hant" sz="900" dirty="0">
                <a:solidFill>
                  <a:srgbClr val="042555"/>
                </a:solidFill>
                <a:latin typeface="Arial"/>
                <a:ea typeface="儷黑 Pro"/>
                <a:cs typeface="Arial"/>
              </a:rPr>
              <a:t>31</a:t>
            </a:r>
            <a:r>
              <a:rPr lang="zh-Hant" altLang="en-US" sz="900" dirty="0">
                <a:solidFill>
                  <a:srgbClr val="042555"/>
                </a:solidFill>
                <a:latin typeface="儷黑 Pro"/>
                <a:ea typeface="儷黑 Pro"/>
                <a:cs typeface="儷黑 Pro"/>
              </a:rPr>
              <a:t>日止</a:t>
            </a:r>
          </a:p>
        </p:txBody>
      </p:sp>
      <p:sp>
        <p:nvSpPr>
          <p:cNvPr id="7" name="Rectangle 17"/>
          <p:cNvSpPr>
            <a:spLocks noChangeArrowheads="1"/>
          </p:cNvSpPr>
          <p:nvPr/>
        </p:nvSpPr>
        <p:spPr bwMode="auto">
          <a:xfrm>
            <a:off x="4114800" y="6553200"/>
            <a:ext cx="4953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defTabSz="457200"/>
            <a:r>
              <a:rPr lang="en-US" altLang="zh-Hant" sz="900" baseline="30000" dirty="0">
                <a:solidFill>
                  <a:srgbClr val="042555"/>
                </a:solidFill>
                <a:latin typeface="儷黑 Pro"/>
                <a:ea typeface="儷黑 Pro"/>
                <a:cs typeface="儷黑 Pro"/>
              </a:rPr>
              <a:t>†</a:t>
            </a:r>
            <a:r>
              <a:rPr lang="zh-Hant" altLang="en-US" sz="900" dirty="0">
                <a:solidFill>
                  <a:srgbClr val="042555"/>
                </a:solidFill>
                <a:latin typeface="儷黑 Pro"/>
                <a:ea typeface="儷黑 Pro"/>
                <a:cs typeface="儷黑 Pro"/>
              </a:rPr>
              <a:t>估計累積零售額根據建議零售價計算 </a:t>
            </a:r>
          </a:p>
        </p:txBody>
      </p:sp>
      <p:pic>
        <p:nvPicPr>
          <p:cNvPr id="6" name="Picture 5"/>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992680" y="216048"/>
            <a:ext cx="7166541" cy="5298384"/>
          </a:xfrm>
          <a:prstGeom prst="rect">
            <a:avLst/>
          </a:prstGeom>
        </p:spPr>
      </p:pic>
    </p:spTree>
    <p:extLst>
      <p:ext uri="{BB962C8B-B14F-4D97-AF65-F5344CB8AC3E}">
        <p14:creationId xmlns:p14="http://schemas.microsoft.com/office/powerpoint/2010/main" xmlns="" val="32566661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84048" y="365760"/>
            <a:ext cx="8404177" cy="595066"/>
          </a:xfrm>
          <a:prstGeom prst="rect">
            <a:avLst/>
          </a:prstGeom>
        </p:spPr>
      </p:pic>
      <p:sp>
        <p:nvSpPr>
          <p:cNvPr id="4" name="Rectangle 12"/>
          <p:cNvSpPr>
            <a:spLocks noChangeArrowheads="1"/>
          </p:cNvSpPr>
          <p:nvPr/>
        </p:nvSpPr>
        <p:spPr bwMode="auto">
          <a:xfrm>
            <a:off x="-152400" y="6019800"/>
            <a:ext cx="3657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zh-Hant" altLang="en-US" sz="1400" dirty="0">
                <a:solidFill>
                  <a:srgbClr val="00203F"/>
                </a:solidFill>
                <a:latin typeface="儷黑 Pro"/>
                <a:ea typeface="儷黑 Pro"/>
                <a:cs typeface="儷黑 Pro"/>
              </a:rPr>
              <a:t>估計總零售利潤</a:t>
            </a:r>
            <a:r>
              <a:rPr lang="en-US" altLang="zh-Hant" sz="1400" baseline="30000" dirty="0">
                <a:solidFill>
                  <a:srgbClr val="00203F"/>
                </a:solidFill>
                <a:latin typeface="儷黑 Pro"/>
                <a:ea typeface="儷黑 Pro"/>
                <a:cs typeface="儷黑 Pro"/>
              </a:rPr>
              <a:t>†</a:t>
            </a:r>
            <a:r>
              <a:rPr lang="en-US" altLang="zh-Hant" sz="1400" dirty="0">
                <a:solidFill>
                  <a:srgbClr val="00203F"/>
                </a:solidFill>
                <a:latin typeface="儷黑 Pro"/>
                <a:ea typeface="儷黑 Pro"/>
                <a:cs typeface="儷黑 Pro"/>
              </a:rPr>
              <a:t>: </a:t>
            </a:r>
          </a:p>
          <a:p>
            <a:pPr algn="ctr" defTabSz="457200"/>
            <a:r>
              <a:rPr lang="en-US" b="1" dirty="0">
                <a:solidFill>
                  <a:srgbClr val="008FAB"/>
                </a:solidFill>
                <a:latin typeface="Arial"/>
              </a:rPr>
              <a:t>US$1,493,417,364</a:t>
            </a:r>
          </a:p>
        </p:txBody>
      </p:sp>
      <p:sp>
        <p:nvSpPr>
          <p:cNvPr id="5" name="Rectangle 13"/>
          <p:cNvSpPr>
            <a:spLocks noChangeArrowheads="1"/>
          </p:cNvSpPr>
          <p:nvPr/>
        </p:nvSpPr>
        <p:spPr bwMode="auto">
          <a:xfrm>
            <a:off x="3429000" y="6019800"/>
            <a:ext cx="2514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zh-Hant" altLang="en-US" sz="1400" dirty="0">
                <a:solidFill>
                  <a:srgbClr val="00203F"/>
                </a:solidFill>
                <a:latin typeface="儷黑 Pro"/>
                <a:ea typeface="儷黑 Pro"/>
                <a:cs typeface="儷黑 Pro"/>
              </a:rPr>
              <a:t>總佣金</a:t>
            </a:r>
            <a:r>
              <a:rPr lang="en-US" altLang="zh-Hant" sz="1400" dirty="0">
                <a:solidFill>
                  <a:srgbClr val="00203F"/>
                </a:solidFill>
                <a:latin typeface="儷黑 Pro"/>
                <a:ea typeface="儷黑 Pro"/>
                <a:cs typeface="儷黑 Pro"/>
              </a:rPr>
              <a:t>:</a:t>
            </a:r>
            <a:br>
              <a:rPr lang="en-US" altLang="zh-Hant" sz="1400" dirty="0">
                <a:solidFill>
                  <a:srgbClr val="00203F"/>
                </a:solidFill>
                <a:latin typeface="儷黑 Pro"/>
                <a:ea typeface="儷黑 Pro"/>
                <a:cs typeface="儷黑 Pro"/>
              </a:rPr>
            </a:br>
            <a:r>
              <a:rPr lang="en-US" b="1" dirty="0">
                <a:solidFill>
                  <a:srgbClr val="008FAB"/>
                </a:solidFill>
                <a:latin typeface="Arial"/>
              </a:rPr>
              <a:t>US$1,474,397,101</a:t>
            </a:r>
          </a:p>
        </p:txBody>
      </p:sp>
      <p:sp>
        <p:nvSpPr>
          <p:cNvPr id="6" name="Rectangle 14"/>
          <p:cNvSpPr>
            <a:spLocks noChangeArrowheads="1"/>
          </p:cNvSpPr>
          <p:nvPr/>
        </p:nvSpPr>
        <p:spPr bwMode="auto">
          <a:xfrm>
            <a:off x="6172200" y="6019800"/>
            <a:ext cx="2895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zh-Hant" altLang="en-US" sz="1400" dirty="0">
                <a:solidFill>
                  <a:srgbClr val="00203F"/>
                </a:solidFill>
                <a:latin typeface="儷黑 Pro"/>
                <a:ea typeface="儷黑 Pro"/>
                <a:cs typeface="儷黑 Pro"/>
              </a:rPr>
              <a:t>經銷商總收入</a:t>
            </a:r>
            <a:r>
              <a:rPr lang="en-US" altLang="zh-Hant" sz="1400" dirty="0">
                <a:solidFill>
                  <a:srgbClr val="00203F"/>
                </a:solidFill>
                <a:latin typeface="儷黑 Pro"/>
                <a:ea typeface="儷黑 Pro"/>
                <a:cs typeface="儷黑 Pro"/>
              </a:rPr>
              <a:t>:</a:t>
            </a:r>
            <a:br>
              <a:rPr lang="en-US" altLang="zh-Hant" sz="1400" dirty="0">
                <a:solidFill>
                  <a:srgbClr val="00203F"/>
                </a:solidFill>
                <a:latin typeface="儷黑 Pro"/>
                <a:ea typeface="儷黑 Pro"/>
                <a:cs typeface="儷黑 Pro"/>
              </a:rPr>
            </a:br>
            <a:r>
              <a:rPr lang="en-US" b="1" dirty="0">
                <a:solidFill>
                  <a:srgbClr val="008FAB"/>
                </a:solidFill>
                <a:latin typeface="Arial"/>
              </a:rPr>
              <a:t>US$2,967,814,465</a:t>
            </a:r>
            <a:r>
              <a:rPr lang="en-US" baseline="30000" dirty="0">
                <a:solidFill>
                  <a:srgbClr val="306190"/>
                </a:solidFill>
                <a:latin typeface="Arial"/>
              </a:rPr>
              <a:t>*</a:t>
            </a:r>
            <a:endParaRPr lang="en-US" b="1" dirty="0">
              <a:solidFill>
                <a:srgbClr val="306190"/>
              </a:solidFill>
              <a:latin typeface="Arial"/>
            </a:endParaRPr>
          </a:p>
        </p:txBody>
      </p:sp>
      <p:sp>
        <p:nvSpPr>
          <p:cNvPr id="8" name="Rectangle 15"/>
          <p:cNvSpPr>
            <a:spLocks noChangeArrowheads="1"/>
          </p:cNvSpPr>
          <p:nvPr/>
        </p:nvSpPr>
        <p:spPr bwMode="auto">
          <a:xfrm>
            <a:off x="2819400" y="6019800"/>
            <a:ext cx="68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en-US" sz="4000" b="1" dirty="0">
                <a:solidFill>
                  <a:srgbClr val="008FAB"/>
                </a:solidFill>
                <a:latin typeface="Arial"/>
              </a:rPr>
              <a:t>+</a:t>
            </a:r>
          </a:p>
        </p:txBody>
      </p:sp>
      <p:sp>
        <p:nvSpPr>
          <p:cNvPr id="9" name="Rectangle 16"/>
          <p:cNvSpPr>
            <a:spLocks noChangeArrowheads="1"/>
          </p:cNvSpPr>
          <p:nvPr/>
        </p:nvSpPr>
        <p:spPr bwMode="auto">
          <a:xfrm>
            <a:off x="5791200" y="6019800"/>
            <a:ext cx="68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en-US" sz="4000" b="1" dirty="0">
                <a:solidFill>
                  <a:srgbClr val="008FAB"/>
                </a:solidFill>
                <a:latin typeface="Arial"/>
              </a:rPr>
              <a:t>=</a:t>
            </a:r>
          </a:p>
        </p:txBody>
      </p:sp>
      <p:sp>
        <p:nvSpPr>
          <p:cNvPr id="59" name="Rectangle 17"/>
          <p:cNvSpPr>
            <a:spLocks noChangeArrowheads="1"/>
          </p:cNvSpPr>
          <p:nvPr/>
        </p:nvSpPr>
        <p:spPr bwMode="auto">
          <a:xfrm>
            <a:off x="-53791" y="6654799"/>
            <a:ext cx="3385906" cy="22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457200"/>
            <a:r>
              <a:rPr lang="zh-Hant" altLang="en-US" sz="900" dirty="0">
                <a:solidFill>
                  <a:srgbClr val="00203F"/>
                </a:solidFill>
                <a:latin typeface="Arial"/>
                <a:ea typeface="Arial"/>
              </a:rPr>
              <a:t>*</a:t>
            </a:r>
            <a:r>
              <a:rPr lang="zh-Hant" altLang="en-US" sz="900" dirty="0">
                <a:solidFill>
                  <a:srgbClr val="00203F"/>
                </a:solidFill>
                <a:latin typeface="儷黑 Pro"/>
                <a:ea typeface="儷黑 Pro"/>
                <a:cs typeface="儷黑 Pro"/>
              </a:rPr>
              <a:t>截至</a:t>
            </a:r>
            <a:r>
              <a:rPr lang="en-US" altLang="zh-Hant" sz="900" dirty="0">
                <a:solidFill>
                  <a:srgbClr val="00203F"/>
                </a:solidFill>
                <a:latin typeface="Arial"/>
                <a:ea typeface="Arial"/>
              </a:rPr>
              <a:t>2013</a:t>
            </a:r>
            <a:r>
              <a:rPr lang="zh-Hant" altLang="en-US" sz="900" dirty="0">
                <a:solidFill>
                  <a:srgbClr val="00203F"/>
                </a:solidFill>
                <a:latin typeface="儷黑 Pro"/>
                <a:ea typeface="儷黑 Pro"/>
                <a:cs typeface="儷黑 Pro"/>
              </a:rPr>
              <a:t>年</a:t>
            </a:r>
            <a:r>
              <a:rPr lang="en-US" altLang="zh-Hant" sz="900" dirty="0">
                <a:solidFill>
                  <a:srgbClr val="00203F"/>
                </a:solidFill>
                <a:latin typeface="Arial"/>
                <a:ea typeface="Arial"/>
              </a:rPr>
              <a:t>12</a:t>
            </a:r>
            <a:r>
              <a:rPr lang="zh-Hant" altLang="en-US" sz="900" dirty="0">
                <a:solidFill>
                  <a:srgbClr val="00203F"/>
                </a:solidFill>
                <a:latin typeface="儷黑 Pro"/>
                <a:ea typeface="儷黑 Pro"/>
                <a:cs typeface="儷黑 Pro"/>
              </a:rPr>
              <a:t>月</a:t>
            </a:r>
            <a:r>
              <a:rPr lang="en-US" altLang="zh-Hant" sz="900" dirty="0">
                <a:solidFill>
                  <a:srgbClr val="00203F"/>
                </a:solidFill>
                <a:latin typeface="Arial"/>
                <a:ea typeface="Arial"/>
              </a:rPr>
              <a:t>31</a:t>
            </a:r>
            <a:r>
              <a:rPr lang="zh-Hant" altLang="en-US" sz="900" dirty="0">
                <a:solidFill>
                  <a:srgbClr val="00203F"/>
                </a:solidFill>
                <a:latin typeface="儷黑 Pro"/>
                <a:ea typeface="儷黑 Pro"/>
                <a:cs typeface="儷黑 Pro"/>
              </a:rPr>
              <a:t>日止，估計零售利潤根據建議零售價計算 </a:t>
            </a:r>
          </a:p>
        </p:txBody>
      </p:sp>
      <p:sp>
        <p:nvSpPr>
          <p:cNvPr id="39" name="TextBox 38"/>
          <p:cNvSpPr txBox="1"/>
          <p:nvPr/>
        </p:nvSpPr>
        <p:spPr>
          <a:xfrm>
            <a:off x="6083300" y="139700"/>
            <a:ext cx="184666" cy="646331"/>
          </a:xfrm>
          <a:prstGeom prst="rect">
            <a:avLst/>
          </a:prstGeom>
          <a:noFill/>
        </p:spPr>
        <p:txBody>
          <a:bodyPr wrap="none" rtlCol="0">
            <a:spAutoFit/>
          </a:bodyPr>
          <a:lstStyle/>
          <a:p>
            <a:pPr algn="r" defTabSz="457200"/>
            <a:endParaRPr lang="en-US" sz="3600" b="1" dirty="0">
              <a:solidFill>
                <a:srgbClr val="139FC9"/>
              </a:solidFill>
              <a:latin typeface="Arial"/>
              <a:cs typeface="Arial"/>
            </a:endParaRPr>
          </a:p>
        </p:txBody>
      </p:sp>
      <p:sp>
        <p:nvSpPr>
          <p:cNvPr id="63" name="TextBox 62"/>
          <p:cNvSpPr txBox="1"/>
          <p:nvPr/>
        </p:nvSpPr>
        <p:spPr>
          <a:xfrm>
            <a:off x="384048" y="990600"/>
            <a:ext cx="8455940" cy="590931"/>
          </a:xfrm>
          <a:prstGeom prst="rect">
            <a:avLst/>
          </a:prstGeom>
          <a:noFill/>
        </p:spPr>
        <p:txBody>
          <a:bodyPr wrap="square" rtlCol="0">
            <a:spAutoFit/>
          </a:bodyPr>
          <a:lstStyle/>
          <a:p>
            <a:pPr algn="ctr" defTabSz="457200">
              <a:lnSpc>
                <a:spcPct val="90000"/>
              </a:lnSpc>
            </a:pPr>
            <a:r>
              <a:rPr lang="en-US" b="1" dirty="0">
                <a:solidFill>
                  <a:srgbClr val="042555"/>
                </a:solidFill>
                <a:latin typeface="Arial"/>
              </a:rPr>
              <a:t>Market Hong Kong</a:t>
            </a:r>
            <a:r>
              <a:rPr lang="en-US" b="1" baseline="30000" dirty="0">
                <a:solidFill>
                  <a:srgbClr val="042555"/>
                </a:solidFill>
                <a:latin typeface="Arial"/>
              </a:rPr>
              <a:t>™</a:t>
            </a:r>
            <a:r>
              <a:rPr lang="en-US" altLang="zh-TW" b="1" dirty="0">
                <a:solidFill>
                  <a:srgbClr val="042555"/>
                </a:solidFill>
                <a:latin typeface="Arial"/>
                <a:ea typeface="儷黑 Pro"/>
                <a:cs typeface="Arial"/>
              </a:rPr>
              <a:t>| </a:t>
            </a:r>
            <a:r>
              <a:rPr lang="en-US" b="1" dirty="0">
                <a:solidFill>
                  <a:srgbClr val="042555"/>
                </a:solidFill>
                <a:latin typeface="Arial"/>
              </a:rPr>
              <a:t>HK.SHOP.COM</a:t>
            </a:r>
            <a:r>
              <a:rPr lang="en-US" b="1" baseline="30000" dirty="0">
                <a:solidFill>
                  <a:srgbClr val="042555"/>
                </a:solidFill>
                <a:latin typeface="Arial"/>
              </a:rPr>
              <a:t>™</a:t>
            </a:r>
            <a:r>
              <a:rPr lang="zh-TW" altLang="en-US" b="1" dirty="0">
                <a:solidFill>
                  <a:srgbClr val="042555"/>
                </a:solidFill>
                <a:latin typeface="儷黑 Pro"/>
                <a:ea typeface="儷黑 Pro"/>
                <a:cs typeface="儷黑 Pro"/>
              </a:rPr>
              <a:t>正改變人們購物的方式，並改變經濟型態，打造我們自己的經濟，使其中每個人都能夠達到財務獨立。 </a:t>
            </a:r>
            <a:endParaRPr lang="en-US" b="1" dirty="0">
              <a:solidFill>
                <a:srgbClr val="042555"/>
              </a:solidFill>
              <a:latin typeface="儷黑 Pro"/>
              <a:ea typeface="儷黑 Pro"/>
              <a:cs typeface="儷黑 Pro"/>
            </a:endParaRPr>
          </a:p>
        </p:txBody>
      </p:sp>
      <p:pic>
        <p:nvPicPr>
          <p:cNvPr id="66" name="Picture 65" descr="MillionDollar10.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438116" y="1838241"/>
            <a:ext cx="1121532" cy="1324030"/>
          </a:xfrm>
          <a:prstGeom prst="rect">
            <a:avLst/>
          </a:prstGeom>
        </p:spPr>
      </p:pic>
      <p:pic>
        <p:nvPicPr>
          <p:cNvPr id="67" name="Picture 66" descr="MillionDollar11.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7654010" y="4709877"/>
            <a:ext cx="1123099" cy="1325880"/>
          </a:xfrm>
          <a:prstGeom prst="rect">
            <a:avLst/>
          </a:prstGeom>
        </p:spPr>
      </p:pic>
      <p:pic>
        <p:nvPicPr>
          <p:cNvPr id="68" name="Picture 67"/>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6437333" y="4709877"/>
            <a:ext cx="1123098" cy="1325880"/>
          </a:xfrm>
          <a:prstGeom prst="rect">
            <a:avLst/>
          </a:prstGeom>
        </p:spPr>
      </p:pic>
      <p:pic>
        <p:nvPicPr>
          <p:cNvPr id="69" name="Picture 68" descr="MillionDollar6b.pn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5208967" y="4709877"/>
            <a:ext cx="1123099" cy="1325880"/>
          </a:xfrm>
          <a:prstGeom prst="rect">
            <a:avLst/>
          </a:prstGeom>
        </p:spPr>
      </p:pic>
      <p:pic>
        <p:nvPicPr>
          <p:cNvPr id="70" name="Picture 69" descr="MillionDollar12.png"/>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3989767" y="4709877"/>
            <a:ext cx="1123099" cy="1325880"/>
          </a:xfrm>
          <a:prstGeom prst="rect">
            <a:avLst/>
          </a:prstGeom>
        </p:spPr>
      </p:pic>
      <p:pic>
        <p:nvPicPr>
          <p:cNvPr id="71" name="Picture 70" descr="MillionDollar3b.png"/>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770567" y="4709877"/>
            <a:ext cx="1123099" cy="1325880"/>
          </a:xfrm>
          <a:prstGeom prst="rect">
            <a:avLst/>
          </a:prstGeom>
        </p:spPr>
      </p:pic>
      <p:pic>
        <p:nvPicPr>
          <p:cNvPr id="72" name="Picture 71" descr="MillionDollar25.png"/>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1538667" y="4709877"/>
            <a:ext cx="1123099" cy="1325880"/>
          </a:xfrm>
          <a:prstGeom prst="rect">
            <a:avLst/>
          </a:prstGeom>
        </p:spPr>
      </p:pic>
      <p:pic>
        <p:nvPicPr>
          <p:cNvPr id="73" name="Picture 72" descr="MillionDollar9.png"/>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327208" y="4709877"/>
            <a:ext cx="1123099" cy="1325880"/>
          </a:xfrm>
          <a:prstGeom prst="rect">
            <a:avLst/>
          </a:prstGeom>
        </p:spPr>
      </p:pic>
      <p:pic>
        <p:nvPicPr>
          <p:cNvPr id="74" name="Picture 73" descr="MillionDollar17.png"/>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327208" y="3280333"/>
            <a:ext cx="1123099" cy="1325880"/>
          </a:xfrm>
          <a:prstGeom prst="rect">
            <a:avLst/>
          </a:prstGeom>
        </p:spPr>
      </p:pic>
      <p:pic>
        <p:nvPicPr>
          <p:cNvPr id="75" name="Picture 74" descr="MillionDollar6.png"/>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1538667" y="3280333"/>
            <a:ext cx="1123099" cy="1325880"/>
          </a:xfrm>
          <a:prstGeom prst="rect">
            <a:avLst/>
          </a:prstGeom>
        </p:spPr>
      </p:pic>
      <p:pic>
        <p:nvPicPr>
          <p:cNvPr id="76" name="Picture 75"/>
          <p:cNvPicPr>
            <a:picLocks noChangeAspect="1"/>
          </p:cNvPicPr>
          <p:nvPr/>
        </p:nvPicPr>
        <p:blipFill>
          <a:blip r:embed="rId13" cstate="screen">
            <a:extLst>
              <a:ext uri="{28A0092B-C50C-407E-A947-70E740481C1C}">
                <a14:useLocalDpi xmlns:a14="http://schemas.microsoft.com/office/drawing/2010/main" xmlns=""/>
              </a:ext>
            </a:extLst>
          </a:blip>
          <a:stretch>
            <a:fillRect/>
          </a:stretch>
        </p:blipFill>
        <p:spPr>
          <a:xfrm>
            <a:off x="2770567" y="3280333"/>
            <a:ext cx="1123098" cy="1325880"/>
          </a:xfrm>
          <a:prstGeom prst="rect">
            <a:avLst/>
          </a:prstGeom>
        </p:spPr>
      </p:pic>
      <p:pic>
        <p:nvPicPr>
          <p:cNvPr id="77" name="Picture 76" descr="MillionDollar8.png"/>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a:off x="5208967" y="3280333"/>
            <a:ext cx="1123099" cy="1325880"/>
          </a:xfrm>
          <a:prstGeom prst="rect">
            <a:avLst/>
          </a:prstGeom>
        </p:spPr>
      </p:pic>
      <p:pic>
        <p:nvPicPr>
          <p:cNvPr id="78" name="Picture 77" descr="MillionDollar3.png"/>
          <p:cNvPicPr>
            <a:picLocks noChangeAspect="1"/>
          </p:cNvPicPr>
          <p:nvPr/>
        </p:nvPicPr>
        <p:blipFill>
          <a:blip r:embed="rId15" cstate="screen">
            <a:extLst>
              <a:ext uri="{28A0092B-C50C-407E-A947-70E740481C1C}">
                <a14:useLocalDpi xmlns:a14="http://schemas.microsoft.com/office/drawing/2010/main" xmlns=""/>
              </a:ext>
            </a:extLst>
          </a:blip>
          <a:stretch>
            <a:fillRect/>
          </a:stretch>
        </p:blipFill>
        <p:spPr>
          <a:xfrm>
            <a:off x="6437333" y="3280333"/>
            <a:ext cx="1123099" cy="1325880"/>
          </a:xfrm>
          <a:prstGeom prst="rect">
            <a:avLst/>
          </a:prstGeom>
        </p:spPr>
      </p:pic>
      <p:pic>
        <p:nvPicPr>
          <p:cNvPr id="79" name="Picture 78" descr="MillionDollar32.png"/>
          <p:cNvPicPr>
            <a:picLocks noChangeAspect="1"/>
          </p:cNvPicPr>
          <p:nvPr/>
        </p:nvPicPr>
        <p:blipFill>
          <a:blip r:embed="rId16" cstate="screen">
            <a:extLst>
              <a:ext uri="{28A0092B-C50C-407E-A947-70E740481C1C}">
                <a14:useLocalDpi xmlns:a14="http://schemas.microsoft.com/office/drawing/2010/main" xmlns=""/>
              </a:ext>
            </a:extLst>
          </a:blip>
          <a:stretch>
            <a:fillRect/>
          </a:stretch>
        </p:blipFill>
        <p:spPr>
          <a:xfrm>
            <a:off x="7654010" y="3280333"/>
            <a:ext cx="1123099" cy="1325880"/>
          </a:xfrm>
          <a:prstGeom prst="rect">
            <a:avLst/>
          </a:prstGeom>
        </p:spPr>
      </p:pic>
      <p:pic>
        <p:nvPicPr>
          <p:cNvPr id="80" name="Picture 79" descr="MillionDollar16.png"/>
          <p:cNvPicPr>
            <a:picLocks noChangeAspect="1"/>
          </p:cNvPicPr>
          <p:nvPr/>
        </p:nvPicPr>
        <p:blipFill>
          <a:blip r:embed="rId17" cstate="screen">
            <a:extLst>
              <a:ext uri="{28A0092B-C50C-407E-A947-70E740481C1C}">
                <a14:useLocalDpi xmlns:a14="http://schemas.microsoft.com/office/drawing/2010/main" xmlns=""/>
              </a:ext>
            </a:extLst>
          </a:blip>
          <a:stretch>
            <a:fillRect/>
          </a:stretch>
        </p:blipFill>
        <p:spPr>
          <a:xfrm>
            <a:off x="7654010" y="1838241"/>
            <a:ext cx="1123099" cy="1325880"/>
          </a:xfrm>
          <a:prstGeom prst="rect">
            <a:avLst/>
          </a:prstGeom>
        </p:spPr>
      </p:pic>
      <p:pic>
        <p:nvPicPr>
          <p:cNvPr id="81" name="Picture 80" descr="MillionDollar18.png"/>
          <p:cNvPicPr>
            <a:picLocks noChangeAspect="1"/>
          </p:cNvPicPr>
          <p:nvPr/>
        </p:nvPicPr>
        <p:blipFill>
          <a:blip r:embed="rId18" cstate="screen">
            <a:extLst>
              <a:ext uri="{28A0092B-C50C-407E-A947-70E740481C1C}">
                <a14:useLocalDpi xmlns:a14="http://schemas.microsoft.com/office/drawing/2010/main" xmlns=""/>
              </a:ext>
            </a:extLst>
          </a:blip>
          <a:stretch>
            <a:fillRect/>
          </a:stretch>
        </p:blipFill>
        <p:spPr>
          <a:xfrm>
            <a:off x="5208967" y="1836391"/>
            <a:ext cx="1123099" cy="1325880"/>
          </a:xfrm>
          <a:prstGeom prst="rect">
            <a:avLst/>
          </a:prstGeom>
        </p:spPr>
      </p:pic>
      <p:pic>
        <p:nvPicPr>
          <p:cNvPr id="82" name="Picture 81" descr="MillionDollar5.png"/>
          <p:cNvPicPr>
            <a:picLocks noChangeAspect="1"/>
          </p:cNvPicPr>
          <p:nvPr/>
        </p:nvPicPr>
        <p:blipFill>
          <a:blip r:embed="rId19" cstate="screen">
            <a:extLst>
              <a:ext uri="{28A0092B-C50C-407E-A947-70E740481C1C}">
                <a14:useLocalDpi xmlns:a14="http://schemas.microsoft.com/office/drawing/2010/main" xmlns=""/>
              </a:ext>
            </a:extLst>
          </a:blip>
          <a:stretch>
            <a:fillRect/>
          </a:stretch>
        </p:blipFill>
        <p:spPr>
          <a:xfrm>
            <a:off x="3989767" y="1836391"/>
            <a:ext cx="1123099" cy="1325880"/>
          </a:xfrm>
          <a:prstGeom prst="rect">
            <a:avLst/>
          </a:prstGeom>
        </p:spPr>
      </p:pic>
      <p:pic>
        <p:nvPicPr>
          <p:cNvPr id="83" name="Picture 82" descr="MillionDollar30.png"/>
          <p:cNvPicPr>
            <a:picLocks noChangeAspect="1"/>
          </p:cNvPicPr>
          <p:nvPr/>
        </p:nvPicPr>
        <p:blipFill>
          <a:blip r:embed="rId20" cstate="screen">
            <a:extLst>
              <a:ext uri="{28A0092B-C50C-407E-A947-70E740481C1C}">
                <a14:useLocalDpi xmlns:a14="http://schemas.microsoft.com/office/drawing/2010/main" xmlns=""/>
              </a:ext>
            </a:extLst>
          </a:blip>
          <a:stretch>
            <a:fillRect/>
          </a:stretch>
        </p:blipFill>
        <p:spPr>
          <a:xfrm>
            <a:off x="2770567" y="1838241"/>
            <a:ext cx="1123099" cy="1325880"/>
          </a:xfrm>
          <a:prstGeom prst="rect">
            <a:avLst/>
          </a:prstGeom>
        </p:spPr>
      </p:pic>
      <p:pic>
        <p:nvPicPr>
          <p:cNvPr id="84" name="Picture 83" descr="MillionDollar2.png"/>
          <p:cNvPicPr>
            <a:picLocks noChangeAspect="1"/>
          </p:cNvPicPr>
          <p:nvPr/>
        </p:nvPicPr>
        <p:blipFill>
          <a:blip r:embed="rId21" cstate="screen">
            <a:extLst>
              <a:ext uri="{28A0092B-C50C-407E-A947-70E740481C1C}">
                <a14:useLocalDpi xmlns:a14="http://schemas.microsoft.com/office/drawing/2010/main" xmlns=""/>
              </a:ext>
            </a:extLst>
          </a:blip>
          <a:stretch>
            <a:fillRect/>
          </a:stretch>
        </p:blipFill>
        <p:spPr>
          <a:xfrm>
            <a:off x="327208" y="1836391"/>
            <a:ext cx="1123099" cy="1325880"/>
          </a:xfrm>
          <a:prstGeom prst="rect">
            <a:avLst/>
          </a:prstGeom>
        </p:spPr>
      </p:pic>
      <p:pic>
        <p:nvPicPr>
          <p:cNvPr id="85" name="Picture 84" descr="MillionDollar7.png"/>
          <p:cNvPicPr>
            <a:picLocks noChangeAspect="1"/>
          </p:cNvPicPr>
          <p:nvPr/>
        </p:nvPicPr>
        <p:blipFill>
          <a:blip r:embed="rId22" cstate="screen">
            <a:extLst>
              <a:ext uri="{28A0092B-C50C-407E-A947-70E740481C1C}">
                <a14:useLocalDpi xmlns:a14="http://schemas.microsoft.com/office/drawing/2010/main" xmlns=""/>
              </a:ext>
            </a:extLst>
          </a:blip>
          <a:stretch>
            <a:fillRect/>
          </a:stretch>
        </p:blipFill>
        <p:spPr>
          <a:xfrm>
            <a:off x="1538667" y="1836391"/>
            <a:ext cx="1123099" cy="1325880"/>
          </a:xfrm>
          <a:prstGeom prst="rect">
            <a:avLst/>
          </a:prstGeom>
        </p:spPr>
      </p:pic>
      <p:pic>
        <p:nvPicPr>
          <p:cNvPr id="86" name="Picture 85" descr="MillionDollar35.png"/>
          <p:cNvPicPr>
            <a:picLocks noChangeAspect="1"/>
          </p:cNvPicPr>
          <p:nvPr/>
        </p:nvPicPr>
        <p:blipFill>
          <a:blip r:embed="rId23" cstate="screen">
            <a:extLst>
              <a:ext uri="{28A0092B-C50C-407E-A947-70E740481C1C}">
                <a14:useLocalDpi xmlns:a14="http://schemas.microsoft.com/office/drawing/2010/main" xmlns=""/>
              </a:ext>
            </a:extLst>
          </a:blip>
          <a:stretch>
            <a:fillRect/>
          </a:stretch>
        </p:blipFill>
        <p:spPr>
          <a:xfrm>
            <a:off x="327208" y="1838241"/>
            <a:ext cx="1123099" cy="1325880"/>
          </a:xfrm>
          <a:prstGeom prst="rect">
            <a:avLst/>
          </a:prstGeom>
        </p:spPr>
      </p:pic>
      <p:pic>
        <p:nvPicPr>
          <p:cNvPr id="87" name="Picture 86" descr="MillionDollar27.png"/>
          <p:cNvPicPr>
            <a:picLocks noChangeAspect="1"/>
          </p:cNvPicPr>
          <p:nvPr/>
        </p:nvPicPr>
        <p:blipFill>
          <a:blip r:embed="rId24" cstate="screen">
            <a:extLst>
              <a:ext uri="{28A0092B-C50C-407E-A947-70E740481C1C}">
                <a14:useLocalDpi xmlns:a14="http://schemas.microsoft.com/office/drawing/2010/main" xmlns=""/>
              </a:ext>
            </a:extLst>
          </a:blip>
          <a:stretch>
            <a:fillRect/>
          </a:stretch>
        </p:blipFill>
        <p:spPr>
          <a:xfrm>
            <a:off x="2791250" y="4709877"/>
            <a:ext cx="1123099" cy="1325880"/>
          </a:xfrm>
          <a:prstGeom prst="rect">
            <a:avLst/>
          </a:prstGeom>
        </p:spPr>
      </p:pic>
      <p:pic>
        <p:nvPicPr>
          <p:cNvPr id="88" name="Picture 87" descr="MillionDollar30b.png"/>
          <p:cNvPicPr>
            <a:picLocks noChangeAspect="1"/>
          </p:cNvPicPr>
          <p:nvPr/>
        </p:nvPicPr>
        <p:blipFill>
          <a:blip r:embed="rId25" cstate="screen">
            <a:extLst>
              <a:ext uri="{28A0092B-C50C-407E-A947-70E740481C1C}">
                <a14:useLocalDpi xmlns:a14="http://schemas.microsoft.com/office/drawing/2010/main" xmlns=""/>
              </a:ext>
            </a:extLst>
          </a:blip>
          <a:stretch>
            <a:fillRect/>
          </a:stretch>
        </p:blipFill>
        <p:spPr>
          <a:xfrm>
            <a:off x="7654010" y="4709877"/>
            <a:ext cx="1123099" cy="1325880"/>
          </a:xfrm>
          <a:prstGeom prst="rect">
            <a:avLst/>
          </a:prstGeom>
        </p:spPr>
      </p:pic>
      <p:pic>
        <p:nvPicPr>
          <p:cNvPr id="89" name="Picture 88" descr="MillionDollar22.png"/>
          <p:cNvPicPr>
            <a:picLocks noChangeAspect="1"/>
          </p:cNvPicPr>
          <p:nvPr/>
        </p:nvPicPr>
        <p:blipFill>
          <a:blip r:embed="rId26" cstate="screen">
            <a:extLst>
              <a:ext uri="{28A0092B-C50C-407E-A947-70E740481C1C}">
                <a14:useLocalDpi xmlns:a14="http://schemas.microsoft.com/office/drawing/2010/main" xmlns=""/>
              </a:ext>
            </a:extLst>
          </a:blip>
          <a:stretch>
            <a:fillRect/>
          </a:stretch>
        </p:blipFill>
        <p:spPr>
          <a:xfrm>
            <a:off x="7654010" y="1838241"/>
            <a:ext cx="1123099" cy="1325880"/>
          </a:xfrm>
          <a:prstGeom prst="rect">
            <a:avLst/>
          </a:prstGeom>
        </p:spPr>
      </p:pic>
      <p:pic>
        <p:nvPicPr>
          <p:cNvPr id="90" name="Picture 89" descr="MillionDollar21.png"/>
          <p:cNvPicPr>
            <a:picLocks noChangeAspect="1"/>
          </p:cNvPicPr>
          <p:nvPr/>
        </p:nvPicPr>
        <p:blipFill>
          <a:blip r:embed="rId27" cstate="screen">
            <a:extLst>
              <a:ext uri="{28A0092B-C50C-407E-A947-70E740481C1C}">
                <a14:useLocalDpi xmlns:a14="http://schemas.microsoft.com/office/drawing/2010/main" xmlns=""/>
              </a:ext>
            </a:extLst>
          </a:blip>
          <a:stretch>
            <a:fillRect/>
          </a:stretch>
        </p:blipFill>
        <p:spPr>
          <a:xfrm>
            <a:off x="3989767" y="1836391"/>
            <a:ext cx="1123099" cy="1325880"/>
          </a:xfrm>
          <a:prstGeom prst="rect">
            <a:avLst/>
          </a:prstGeom>
        </p:spPr>
      </p:pic>
      <p:pic>
        <p:nvPicPr>
          <p:cNvPr id="91" name="Picture 90" descr="MillionDollar26.png"/>
          <p:cNvPicPr>
            <a:picLocks noChangeAspect="1"/>
          </p:cNvPicPr>
          <p:nvPr/>
        </p:nvPicPr>
        <p:blipFill>
          <a:blip r:embed="rId28" cstate="screen">
            <a:extLst>
              <a:ext uri="{28A0092B-C50C-407E-A947-70E740481C1C}">
                <a14:useLocalDpi xmlns:a14="http://schemas.microsoft.com/office/drawing/2010/main" xmlns=""/>
              </a:ext>
            </a:extLst>
          </a:blip>
          <a:stretch>
            <a:fillRect/>
          </a:stretch>
        </p:blipFill>
        <p:spPr>
          <a:xfrm>
            <a:off x="327208" y="3280333"/>
            <a:ext cx="1123099" cy="1325880"/>
          </a:xfrm>
          <a:prstGeom prst="rect">
            <a:avLst/>
          </a:prstGeom>
        </p:spPr>
      </p:pic>
      <p:pic>
        <p:nvPicPr>
          <p:cNvPr id="92" name="Picture 91" descr="MillionDollar29.png"/>
          <p:cNvPicPr>
            <a:picLocks noChangeAspect="1"/>
          </p:cNvPicPr>
          <p:nvPr/>
        </p:nvPicPr>
        <p:blipFill>
          <a:blip r:embed="rId29" cstate="screen">
            <a:extLst>
              <a:ext uri="{28A0092B-C50C-407E-A947-70E740481C1C}">
                <a14:useLocalDpi xmlns:a14="http://schemas.microsoft.com/office/drawing/2010/main" xmlns=""/>
              </a:ext>
            </a:extLst>
          </a:blip>
          <a:stretch>
            <a:fillRect/>
          </a:stretch>
        </p:blipFill>
        <p:spPr>
          <a:xfrm>
            <a:off x="5208967" y="4709877"/>
            <a:ext cx="1123099" cy="1325880"/>
          </a:xfrm>
          <a:prstGeom prst="rect">
            <a:avLst/>
          </a:prstGeom>
        </p:spPr>
      </p:pic>
      <p:pic>
        <p:nvPicPr>
          <p:cNvPr id="93" name="Picture 92" descr="MillionDollar31.png"/>
          <p:cNvPicPr>
            <a:picLocks noChangeAspect="1"/>
          </p:cNvPicPr>
          <p:nvPr/>
        </p:nvPicPr>
        <p:blipFill>
          <a:blip r:embed="rId30" cstate="screen">
            <a:extLst>
              <a:ext uri="{28A0092B-C50C-407E-A947-70E740481C1C}">
                <a14:useLocalDpi xmlns:a14="http://schemas.microsoft.com/office/drawing/2010/main" xmlns=""/>
              </a:ext>
            </a:extLst>
          </a:blip>
          <a:stretch>
            <a:fillRect/>
          </a:stretch>
        </p:blipFill>
        <p:spPr>
          <a:xfrm>
            <a:off x="2791250" y="1838241"/>
            <a:ext cx="1123099" cy="1325880"/>
          </a:xfrm>
          <a:prstGeom prst="rect">
            <a:avLst/>
          </a:prstGeom>
        </p:spPr>
      </p:pic>
      <p:pic>
        <p:nvPicPr>
          <p:cNvPr id="94" name="Picture 93" descr="MillionDollar24.png"/>
          <p:cNvPicPr>
            <a:picLocks noChangeAspect="1"/>
          </p:cNvPicPr>
          <p:nvPr/>
        </p:nvPicPr>
        <p:blipFill>
          <a:blip r:embed="rId31" cstate="screen">
            <a:extLst>
              <a:ext uri="{28A0092B-C50C-407E-A947-70E740481C1C}">
                <a14:useLocalDpi xmlns:a14="http://schemas.microsoft.com/office/drawing/2010/main" xmlns=""/>
              </a:ext>
            </a:extLst>
          </a:blip>
          <a:stretch>
            <a:fillRect/>
          </a:stretch>
        </p:blipFill>
        <p:spPr>
          <a:xfrm>
            <a:off x="6438116" y="3280333"/>
            <a:ext cx="1123099" cy="1325880"/>
          </a:xfrm>
          <a:prstGeom prst="rect">
            <a:avLst/>
          </a:prstGeom>
        </p:spPr>
      </p:pic>
      <p:pic>
        <p:nvPicPr>
          <p:cNvPr id="95" name="Picture 94" descr="MillionDollar33.png"/>
          <p:cNvPicPr>
            <a:picLocks noChangeAspect="1"/>
          </p:cNvPicPr>
          <p:nvPr/>
        </p:nvPicPr>
        <p:blipFill>
          <a:blip r:embed="rId32" cstate="screen">
            <a:extLst>
              <a:ext uri="{28A0092B-C50C-407E-A947-70E740481C1C}">
                <a14:useLocalDpi xmlns:a14="http://schemas.microsoft.com/office/drawing/2010/main" xmlns=""/>
              </a:ext>
            </a:extLst>
          </a:blip>
          <a:stretch>
            <a:fillRect/>
          </a:stretch>
        </p:blipFill>
        <p:spPr>
          <a:xfrm>
            <a:off x="327208" y="4709877"/>
            <a:ext cx="1123099" cy="1325880"/>
          </a:xfrm>
          <a:prstGeom prst="rect">
            <a:avLst/>
          </a:prstGeom>
        </p:spPr>
      </p:pic>
      <p:pic>
        <p:nvPicPr>
          <p:cNvPr id="96" name="Picture 95" descr="MillionDollar13.png"/>
          <p:cNvPicPr>
            <a:picLocks noChangeAspect="1"/>
          </p:cNvPicPr>
          <p:nvPr/>
        </p:nvPicPr>
        <p:blipFill>
          <a:blip r:embed="rId33" cstate="screen">
            <a:extLst>
              <a:ext uri="{28A0092B-C50C-407E-A947-70E740481C1C}">
                <a14:useLocalDpi xmlns:a14="http://schemas.microsoft.com/office/drawing/2010/main" xmlns=""/>
              </a:ext>
            </a:extLst>
          </a:blip>
          <a:stretch>
            <a:fillRect/>
          </a:stretch>
        </p:blipFill>
        <p:spPr>
          <a:xfrm>
            <a:off x="1538667" y="1838241"/>
            <a:ext cx="1123099" cy="1325880"/>
          </a:xfrm>
          <a:prstGeom prst="rect">
            <a:avLst/>
          </a:prstGeom>
        </p:spPr>
      </p:pic>
      <p:pic>
        <p:nvPicPr>
          <p:cNvPr id="97" name="Picture 96" descr="MillionDollar19.png"/>
          <p:cNvPicPr>
            <a:picLocks noChangeAspect="1"/>
          </p:cNvPicPr>
          <p:nvPr/>
        </p:nvPicPr>
        <p:blipFill>
          <a:blip r:embed="rId34" cstate="screen">
            <a:extLst>
              <a:ext uri="{28A0092B-C50C-407E-A947-70E740481C1C}">
                <a14:useLocalDpi xmlns:a14="http://schemas.microsoft.com/office/drawing/2010/main" xmlns=""/>
              </a:ext>
            </a:extLst>
          </a:blip>
          <a:stretch>
            <a:fillRect/>
          </a:stretch>
        </p:blipFill>
        <p:spPr>
          <a:xfrm>
            <a:off x="2770566" y="3280333"/>
            <a:ext cx="1123099" cy="1325880"/>
          </a:xfrm>
          <a:prstGeom prst="rect">
            <a:avLst/>
          </a:prstGeom>
        </p:spPr>
      </p:pic>
      <p:pic>
        <p:nvPicPr>
          <p:cNvPr id="98" name="Picture 97" descr="MillionDollar28.png"/>
          <p:cNvPicPr>
            <a:picLocks noChangeAspect="1"/>
          </p:cNvPicPr>
          <p:nvPr/>
        </p:nvPicPr>
        <p:blipFill>
          <a:blip r:embed="rId35" cstate="screen">
            <a:extLst>
              <a:ext uri="{28A0092B-C50C-407E-A947-70E740481C1C}">
                <a14:useLocalDpi xmlns:a14="http://schemas.microsoft.com/office/drawing/2010/main" xmlns=""/>
              </a:ext>
            </a:extLst>
          </a:blip>
          <a:stretch>
            <a:fillRect/>
          </a:stretch>
        </p:blipFill>
        <p:spPr>
          <a:xfrm>
            <a:off x="327208" y="3280333"/>
            <a:ext cx="1123099" cy="1325880"/>
          </a:xfrm>
          <a:prstGeom prst="rect">
            <a:avLst/>
          </a:prstGeom>
        </p:spPr>
      </p:pic>
      <p:pic>
        <p:nvPicPr>
          <p:cNvPr id="99" name="Picture 98" descr="MillionDollar44.png"/>
          <p:cNvPicPr>
            <a:picLocks noChangeAspect="1"/>
          </p:cNvPicPr>
          <p:nvPr/>
        </p:nvPicPr>
        <p:blipFill>
          <a:blip r:embed="rId36" cstate="screen">
            <a:extLst>
              <a:ext uri="{28A0092B-C50C-407E-A947-70E740481C1C}">
                <a14:useLocalDpi xmlns:a14="http://schemas.microsoft.com/office/drawing/2010/main" xmlns=""/>
              </a:ext>
            </a:extLst>
          </a:blip>
          <a:stretch>
            <a:fillRect/>
          </a:stretch>
        </p:blipFill>
        <p:spPr>
          <a:xfrm>
            <a:off x="2770567" y="4709877"/>
            <a:ext cx="1123099" cy="1325880"/>
          </a:xfrm>
          <a:prstGeom prst="rect">
            <a:avLst/>
          </a:prstGeom>
        </p:spPr>
      </p:pic>
      <p:pic>
        <p:nvPicPr>
          <p:cNvPr id="100" name="Picture 99" descr="MillionDollar23.png"/>
          <p:cNvPicPr>
            <a:picLocks noChangeAspect="1"/>
          </p:cNvPicPr>
          <p:nvPr/>
        </p:nvPicPr>
        <p:blipFill>
          <a:blip r:embed="rId37" cstate="screen">
            <a:extLst>
              <a:ext uri="{28A0092B-C50C-407E-A947-70E740481C1C}">
                <a14:useLocalDpi xmlns:a14="http://schemas.microsoft.com/office/drawing/2010/main" xmlns=""/>
              </a:ext>
            </a:extLst>
          </a:blip>
          <a:stretch>
            <a:fillRect/>
          </a:stretch>
        </p:blipFill>
        <p:spPr>
          <a:xfrm>
            <a:off x="5211567" y="3280333"/>
            <a:ext cx="1123099" cy="1325880"/>
          </a:xfrm>
          <a:prstGeom prst="rect">
            <a:avLst/>
          </a:prstGeom>
        </p:spPr>
      </p:pic>
      <p:pic>
        <p:nvPicPr>
          <p:cNvPr id="101" name="Picture 100" descr="MillionDollarHiRezRevised.png"/>
          <p:cNvPicPr>
            <a:picLocks noChangeAspect="1"/>
          </p:cNvPicPr>
          <p:nvPr/>
        </p:nvPicPr>
        <p:blipFill>
          <a:blip r:embed="rId38" cstate="screen">
            <a:extLst>
              <a:ext uri="{28A0092B-C50C-407E-A947-70E740481C1C}">
                <a14:useLocalDpi xmlns:a14="http://schemas.microsoft.com/office/drawing/2010/main" xmlns=""/>
              </a:ext>
            </a:extLst>
          </a:blip>
          <a:stretch>
            <a:fillRect/>
          </a:stretch>
        </p:blipFill>
        <p:spPr>
          <a:xfrm>
            <a:off x="1541267" y="3280333"/>
            <a:ext cx="1120499" cy="1325880"/>
          </a:xfrm>
          <a:prstGeom prst="rect">
            <a:avLst/>
          </a:prstGeom>
        </p:spPr>
      </p:pic>
      <p:pic>
        <p:nvPicPr>
          <p:cNvPr id="102" name="Picture 101" descr="MillionDollar42.png"/>
          <p:cNvPicPr>
            <a:picLocks noChangeAspect="1"/>
          </p:cNvPicPr>
          <p:nvPr/>
        </p:nvPicPr>
        <p:blipFill>
          <a:blip r:embed="rId39" cstate="screen">
            <a:extLst>
              <a:ext uri="{28A0092B-C50C-407E-A947-70E740481C1C}">
                <a14:useLocalDpi xmlns:a14="http://schemas.microsoft.com/office/drawing/2010/main" xmlns=""/>
              </a:ext>
            </a:extLst>
          </a:blip>
          <a:stretch>
            <a:fillRect/>
          </a:stretch>
        </p:blipFill>
        <p:spPr>
          <a:xfrm>
            <a:off x="7654010" y="1836391"/>
            <a:ext cx="1123099" cy="1325880"/>
          </a:xfrm>
          <a:prstGeom prst="rect">
            <a:avLst/>
          </a:prstGeom>
        </p:spPr>
      </p:pic>
      <p:pic>
        <p:nvPicPr>
          <p:cNvPr id="103" name="Picture 102" descr="MillionDollar38.png"/>
          <p:cNvPicPr>
            <a:picLocks noChangeAspect="1"/>
          </p:cNvPicPr>
          <p:nvPr/>
        </p:nvPicPr>
        <p:blipFill>
          <a:blip r:embed="rId40" cstate="screen">
            <a:extLst>
              <a:ext uri="{28A0092B-C50C-407E-A947-70E740481C1C}">
                <a14:useLocalDpi xmlns:a14="http://schemas.microsoft.com/office/drawing/2010/main" xmlns=""/>
              </a:ext>
            </a:extLst>
          </a:blip>
          <a:stretch>
            <a:fillRect/>
          </a:stretch>
        </p:blipFill>
        <p:spPr>
          <a:xfrm>
            <a:off x="327208" y="4709877"/>
            <a:ext cx="1123099" cy="1325880"/>
          </a:xfrm>
          <a:prstGeom prst="rect">
            <a:avLst/>
          </a:prstGeom>
        </p:spPr>
      </p:pic>
      <p:pic>
        <p:nvPicPr>
          <p:cNvPr id="104" name="Picture 103" descr="MillionDollar36.png"/>
          <p:cNvPicPr>
            <a:picLocks noChangeAspect="1"/>
          </p:cNvPicPr>
          <p:nvPr/>
        </p:nvPicPr>
        <p:blipFill>
          <a:blip r:embed="rId41" cstate="screen">
            <a:extLst>
              <a:ext uri="{28A0092B-C50C-407E-A947-70E740481C1C}">
                <a14:useLocalDpi xmlns:a14="http://schemas.microsoft.com/office/drawing/2010/main" xmlns=""/>
              </a:ext>
            </a:extLst>
          </a:blip>
          <a:stretch>
            <a:fillRect/>
          </a:stretch>
        </p:blipFill>
        <p:spPr>
          <a:xfrm>
            <a:off x="3989767" y="4709877"/>
            <a:ext cx="1123099" cy="1325880"/>
          </a:xfrm>
          <a:prstGeom prst="rect">
            <a:avLst/>
          </a:prstGeom>
        </p:spPr>
      </p:pic>
      <p:pic>
        <p:nvPicPr>
          <p:cNvPr id="105" name="Picture 104" descr="MillionDollar34.png"/>
          <p:cNvPicPr>
            <a:picLocks noChangeAspect="1"/>
          </p:cNvPicPr>
          <p:nvPr/>
        </p:nvPicPr>
        <p:blipFill>
          <a:blip r:embed="rId42" cstate="screen">
            <a:extLst>
              <a:ext uri="{28A0092B-C50C-407E-A947-70E740481C1C}">
                <a14:useLocalDpi xmlns:a14="http://schemas.microsoft.com/office/drawing/2010/main" xmlns=""/>
              </a:ext>
            </a:extLst>
          </a:blip>
          <a:stretch>
            <a:fillRect/>
          </a:stretch>
        </p:blipFill>
        <p:spPr>
          <a:xfrm>
            <a:off x="5208967" y="1838241"/>
            <a:ext cx="1123099" cy="1325880"/>
          </a:xfrm>
          <a:prstGeom prst="rect">
            <a:avLst/>
          </a:prstGeom>
        </p:spPr>
      </p:pic>
      <p:pic>
        <p:nvPicPr>
          <p:cNvPr id="106" name="Picture 105"/>
          <p:cNvPicPr>
            <a:picLocks noChangeAspect="1"/>
          </p:cNvPicPr>
          <p:nvPr/>
        </p:nvPicPr>
        <p:blipFill>
          <a:blip r:embed="rId43" cstate="screen">
            <a:extLst>
              <a:ext uri="{28A0092B-C50C-407E-A947-70E740481C1C}">
                <a14:useLocalDpi xmlns:a14="http://schemas.microsoft.com/office/drawing/2010/main" xmlns=""/>
              </a:ext>
            </a:extLst>
          </a:blip>
          <a:stretch>
            <a:fillRect/>
          </a:stretch>
        </p:blipFill>
        <p:spPr>
          <a:xfrm>
            <a:off x="1538667" y="1838241"/>
            <a:ext cx="1123098" cy="1325880"/>
          </a:xfrm>
          <a:prstGeom prst="rect">
            <a:avLst/>
          </a:prstGeom>
        </p:spPr>
      </p:pic>
      <p:pic>
        <p:nvPicPr>
          <p:cNvPr id="107" name="Picture 106" descr="MillionDollar40.png"/>
          <p:cNvPicPr>
            <a:picLocks noChangeAspect="1"/>
          </p:cNvPicPr>
          <p:nvPr/>
        </p:nvPicPr>
        <p:blipFill>
          <a:blip r:embed="rId44" cstate="screen">
            <a:extLst>
              <a:ext uri="{28A0092B-C50C-407E-A947-70E740481C1C}">
                <a14:useLocalDpi xmlns:a14="http://schemas.microsoft.com/office/drawing/2010/main" xmlns=""/>
              </a:ext>
            </a:extLst>
          </a:blip>
          <a:stretch>
            <a:fillRect/>
          </a:stretch>
        </p:blipFill>
        <p:spPr>
          <a:xfrm>
            <a:off x="6436549" y="1838241"/>
            <a:ext cx="1123099" cy="1325880"/>
          </a:xfrm>
          <a:prstGeom prst="rect">
            <a:avLst/>
          </a:prstGeom>
        </p:spPr>
      </p:pic>
      <p:pic>
        <p:nvPicPr>
          <p:cNvPr id="108" name="Picture 107" descr="MillionDollar41.png"/>
          <p:cNvPicPr>
            <a:picLocks noChangeAspect="1"/>
          </p:cNvPicPr>
          <p:nvPr/>
        </p:nvPicPr>
        <p:blipFill>
          <a:blip r:embed="rId45" cstate="screen">
            <a:extLst>
              <a:ext uri="{28A0092B-C50C-407E-A947-70E740481C1C}">
                <a14:useLocalDpi xmlns:a14="http://schemas.microsoft.com/office/drawing/2010/main" xmlns=""/>
              </a:ext>
            </a:extLst>
          </a:blip>
          <a:stretch>
            <a:fillRect/>
          </a:stretch>
        </p:blipFill>
        <p:spPr>
          <a:xfrm>
            <a:off x="5208967" y="4709877"/>
            <a:ext cx="1123099" cy="1325880"/>
          </a:xfrm>
          <a:prstGeom prst="rect">
            <a:avLst/>
          </a:prstGeom>
        </p:spPr>
      </p:pic>
      <p:pic>
        <p:nvPicPr>
          <p:cNvPr id="109" name="Picture 108" descr="MillionDollar39.png"/>
          <p:cNvPicPr>
            <a:picLocks noChangeAspect="1"/>
          </p:cNvPicPr>
          <p:nvPr/>
        </p:nvPicPr>
        <p:blipFill>
          <a:blip r:embed="rId46" cstate="screen">
            <a:extLst>
              <a:ext uri="{28A0092B-C50C-407E-A947-70E740481C1C}">
                <a14:useLocalDpi xmlns:a14="http://schemas.microsoft.com/office/drawing/2010/main" xmlns=""/>
              </a:ext>
            </a:extLst>
          </a:blip>
          <a:stretch>
            <a:fillRect/>
          </a:stretch>
        </p:blipFill>
        <p:spPr>
          <a:xfrm>
            <a:off x="1541267" y="3280333"/>
            <a:ext cx="1123099" cy="1325880"/>
          </a:xfrm>
          <a:prstGeom prst="rect">
            <a:avLst/>
          </a:prstGeom>
        </p:spPr>
      </p:pic>
      <p:pic>
        <p:nvPicPr>
          <p:cNvPr id="110" name="Picture 109" descr="MillionDollar29b.png"/>
          <p:cNvPicPr>
            <a:picLocks noChangeAspect="1"/>
          </p:cNvPicPr>
          <p:nvPr/>
        </p:nvPicPr>
        <p:blipFill>
          <a:blip r:embed="rId47" cstate="screen">
            <a:extLst>
              <a:ext uri="{28A0092B-C50C-407E-A947-70E740481C1C}">
                <a14:useLocalDpi xmlns:a14="http://schemas.microsoft.com/office/drawing/2010/main" xmlns=""/>
              </a:ext>
            </a:extLst>
          </a:blip>
          <a:stretch>
            <a:fillRect/>
          </a:stretch>
        </p:blipFill>
        <p:spPr>
          <a:xfrm>
            <a:off x="7654010" y="3280333"/>
            <a:ext cx="1123099" cy="1325880"/>
          </a:xfrm>
          <a:prstGeom prst="rect">
            <a:avLst/>
          </a:prstGeom>
        </p:spPr>
      </p:pic>
      <p:pic>
        <p:nvPicPr>
          <p:cNvPr id="111" name="Picture 110" descr="MillionDollar46.png"/>
          <p:cNvPicPr>
            <a:picLocks noChangeAspect="1"/>
          </p:cNvPicPr>
          <p:nvPr/>
        </p:nvPicPr>
        <p:blipFill>
          <a:blip r:embed="rId48" cstate="screen">
            <a:extLst>
              <a:ext uri="{28A0092B-C50C-407E-A947-70E740481C1C}">
                <a14:useLocalDpi xmlns:a14="http://schemas.microsoft.com/office/drawing/2010/main" xmlns=""/>
              </a:ext>
            </a:extLst>
          </a:blip>
          <a:stretch>
            <a:fillRect/>
          </a:stretch>
        </p:blipFill>
        <p:spPr>
          <a:xfrm>
            <a:off x="327208" y="1836391"/>
            <a:ext cx="1123099" cy="1325880"/>
          </a:xfrm>
          <a:prstGeom prst="rect">
            <a:avLst/>
          </a:prstGeom>
        </p:spPr>
      </p:pic>
      <p:pic>
        <p:nvPicPr>
          <p:cNvPr id="112" name="Picture 111" descr="MillionDollar20.png"/>
          <p:cNvPicPr>
            <a:picLocks noChangeAspect="1"/>
          </p:cNvPicPr>
          <p:nvPr/>
        </p:nvPicPr>
        <p:blipFill>
          <a:blip r:embed="rId49" cstate="screen">
            <a:extLst>
              <a:ext uri="{28A0092B-C50C-407E-A947-70E740481C1C}">
                <a14:useLocalDpi xmlns:a14="http://schemas.microsoft.com/office/drawing/2010/main" xmlns=""/>
              </a:ext>
            </a:extLst>
          </a:blip>
          <a:stretch>
            <a:fillRect/>
          </a:stretch>
        </p:blipFill>
        <p:spPr>
          <a:xfrm>
            <a:off x="3989767" y="3280333"/>
            <a:ext cx="1123099" cy="1325880"/>
          </a:xfrm>
          <a:prstGeom prst="rect">
            <a:avLst/>
          </a:prstGeom>
        </p:spPr>
      </p:pic>
      <p:pic>
        <p:nvPicPr>
          <p:cNvPr id="113" name="Picture 112"/>
          <p:cNvPicPr>
            <a:picLocks noChangeAspect="1"/>
          </p:cNvPicPr>
          <p:nvPr/>
        </p:nvPicPr>
        <p:blipFill>
          <a:blip r:embed="rId50" cstate="screen">
            <a:extLst>
              <a:ext uri="{28A0092B-C50C-407E-A947-70E740481C1C}">
                <a14:useLocalDpi xmlns:a14="http://schemas.microsoft.com/office/drawing/2010/main" xmlns=""/>
              </a:ext>
            </a:extLst>
          </a:blip>
          <a:stretch>
            <a:fillRect/>
          </a:stretch>
        </p:blipFill>
        <p:spPr>
          <a:xfrm>
            <a:off x="3989767" y="3293033"/>
            <a:ext cx="1123098" cy="1325880"/>
          </a:xfrm>
          <a:prstGeom prst="rect">
            <a:avLst/>
          </a:prstGeom>
        </p:spPr>
      </p:pic>
      <p:pic>
        <p:nvPicPr>
          <p:cNvPr id="114" name="Picture 113"/>
          <p:cNvPicPr>
            <a:picLocks noChangeAspect="1"/>
          </p:cNvPicPr>
          <p:nvPr/>
        </p:nvPicPr>
        <p:blipFill>
          <a:blip r:embed="rId51" cstate="screen">
            <a:extLst>
              <a:ext uri="{28A0092B-C50C-407E-A947-70E740481C1C}">
                <a14:useLocalDpi xmlns:a14="http://schemas.microsoft.com/office/drawing/2010/main" xmlns=""/>
              </a:ext>
            </a:extLst>
          </a:blip>
          <a:stretch>
            <a:fillRect/>
          </a:stretch>
        </p:blipFill>
        <p:spPr>
          <a:xfrm>
            <a:off x="7656610" y="4709877"/>
            <a:ext cx="1117898" cy="1325880"/>
          </a:xfrm>
          <a:prstGeom prst="rect">
            <a:avLst/>
          </a:prstGeom>
        </p:spPr>
      </p:pic>
      <p:pic>
        <p:nvPicPr>
          <p:cNvPr id="115" name="Picture 114" descr="MillionDollar49.png"/>
          <p:cNvPicPr>
            <a:picLocks noChangeAspect="1"/>
          </p:cNvPicPr>
          <p:nvPr/>
        </p:nvPicPr>
        <p:blipFill>
          <a:blip r:embed="rId52" cstate="screen">
            <a:extLst>
              <a:ext uri="{28A0092B-C50C-407E-A947-70E740481C1C}">
                <a14:useLocalDpi xmlns:a14="http://schemas.microsoft.com/office/drawing/2010/main" xmlns=""/>
              </a:ext>
            </a:extLst>
          </a:blip>
          <a:stretch>
            <a:fillRect/>
          </a:stretch>
        </p:blipFill>
        <p:spPr>
          <a:xfrm>
            <a:off x="6440716" y="4709877"/>
            <a:ext cx="1120499" cy="1325880"/>
          </a:xfrm>
          <a:prstGeom prst="rect">
            <a:avLst/>
          </a:prstGeom>
        </p:spPr>
      </p:pic>
      <p:pic>
        <p:nvPicPr>
          <p:cNvPr id="116" name="Picture 115" descr="MillionDollar51.png"/>
          <p:cNvPicPr>
            <a:picLocks noChangeAspect="1"/>
          </p:cNvPicPr>
          <p:nvPr/>
        </p:nvPicPr>
        <p:blipFill>
          <a:blip r:embed="rId53" cstate="screen">
            <a:extLst>
              <a:ext uri="{28A0092B-C50C-407E-A947-70E740481C1C}">
                <a14:useLocalDpi xmlns:a14="http://schemas.microsoft.com/office/drawing/2010/main" xmlns=""/>
              </a:ext>
            </a:extLst>
          </a:blip>
          <a:stretch>
            <a:fillRect/>
          </a:stretch>
        </p:blipFill>
        <p:spPr>
          <a:xfrm>
            <a:off x="327208" y="4709877"/>
            <a:ext cx="1120499" cy="1325880"/>
          </a:xfrm>
          <a:prstGeom prst="rect">
            <a:avLst/>
          </a:prstGeom>
        </p:spPr>
      </p:pic>
      <p:pic>
        <p:nvPicPr>
          <p:cNvPr id="117" name="Picture 116" descr="MillionDollar50.png"/>
          <p:cNvPicPr>
            <a:picLocks noChangeAspect="1"/>
          </p:cNvPicPr>
          <p:nvPr/>
        </p:nvPicPr>
        <p:blipFill>
          <a:blip r:embed="rId54" cstate="screen">
            <a:extLst>
              <a:ext uri="{28A0092B-C50C-407E-A947-70E740481C1C}">
                <a14:useLocalDpi xmlns:a14="http://schemas.microsoft.com/office/drawing/2010/main" xmlns=""/>
              </a:ext>
            </a:extLst>
          </a:blip>
          <a:stretch>
            <a:fillRect/>
          </a:stretch>
        </p:blipFill>
        <p:spPr>
          <a:xfrm>
            <a:off x="5214167" y="1838241"/>
            <a:ext cx="1120499" cy="1325880"/>
          </a:xfrm>
          <a:prstGeom prst="rect">
            <a:avLst/>
          </a:prstGeom>
        </p:spPr>
      </p:pic>
      <p:pic>
        <p:nvPicPr>
          <p:cNvPr id="118" name="Picture 117"/>
          <p:cNvPicPr>
            <a:picLocks noChangeAspect="1"/>
          </p:cNvPicPr>
          <p:nvPr/>
        </p:nvPicPr>
        <p:blipFill>
          <a:blip r:embed="rId55" cstate="screen">
            <a:extLst>
              <a:ext uri="{28A0092B-C50C-407E-A947-70E740481C1C}">
                <a14:useLocalDpi xmlns:a14="http://schemas.microsoft.com/office/drawing/2010/main" xmlns=""/>
              </a:ext>
            </a:extLst>
          </a:blip>
          <a:stretch>
            <a:fillRect/>
          </a:stretch>
        </p:blipFill>
        <p:spPr>
          <a:xfrm>
            <a:off x="339908" y="3293033"/>
            <a:ext cx="1123098" cy="1325880"/>
          </a:xfrm>
          <a:prstGeom prst="rect">
            <a:avLst/>
          </a:prstGeom>
        </p:spPr>
      </p:pic>
      <p:pic>
        <p:nvPicPr>
          <p:cNvPr id="119" name="Picture 118"/>
          <p:cNvPicPr>
            <a:picLocks noChangeAspect="1"/>
          </p:cNvPicPr>
          <p:nvPr/>
        </p:nvPicPr>
        <p:blipFill>
          <a:blip r:embed="rId56" cstate="screen">
            <a:extLst>
              <a:ext uri="{28A0092B-C50C-407E-A947-70E740481C1C}">
                <a14:useLocalDpi xmlns:a14="http://schemas.microsoft.com/office/drawing/2010/main" xmlns=""/>
              </a:ext>
            </a:extLst>
          </a:blip>
          <a:stretch>
            <a:fillRect/>
          </a:stretch>
        </p:blipFill>
        <p:spPr>
          <a:xfrm>
            <a:off x="326772" y="4709877"/>
            <a:ext cx="1120262" cy="1325880"/>
          </a:xfrm>
          <a:prstGeom prst="rect">
            <a:avLst/>
          </a:prstGeom>
        </p:spPr>
      </p:pic>
      <p:pic>
        <p:nvPicPr>
          <p:cNvPr id="120" name="Picture 119"/>
          <p:cNvPicPr>
            <a:picLocks noChangeAspect="1"/>
          </p:cNvPicPr>
          <p:nvPr/>
        </p:nvPicPr>
        <p:blipFill>
          <a:blip r:embed="rId57" cstate="screen">
            <a:extLst>
              <a:ext uri="{28A0092B-C50C-407E-A947-70E740481C1C}">
                <a14:useLocalDpi xmlns:a14="http://schemas.microsoft.com/office/drawing/2010/main" xmlns=""/>
              </a:ext>
            </a:extLst>
          </a:blip>
          <a:stretch>
            <a:fillRect/>
          </a:stretch>
        </p:blipFill>
        <p:spPr>
          <a:xfrm>
            <a:off x="7669310" y="1836391"/>
            <a:ext cx="1117898" cy="1325880"/>
          </a:xfrm>
          <a:prstGeom prst="rect">
            <a:avLst/>
          </a:prstGeom>
        </p:spPr>
      </p:pic>
      <p:pic>
        <p:nvPicPr>
          <p:cNvPr id="121" name="Picture 120"/>
          <p:cNvPicPr>
            <a:picLocks noChangeAspect="1"/>
          </p:cNvPicPr>
          <p:nvPr/>
        </p:nvPicPr>
        <p:blipFill>
          <a:blip r:embed="rId58" cstate="screen">
            <a:extLst>
              <a:ext uri="{28A0092B-C50C-407E-A947-70E740481C1C}">
                <a14:useLocalDpi xmlns:a14="http://schemas.microsoft.com/office/drawing/2010/main" xmlns=""/>
              </a:ext>
            </a:extLst>
          </a:blip>
          <a:stretch>
            <a:fillRect/>
          </a:stretch>
        </p:blipFill>
        <p:spPr>
          <a:xfrm>
            <a:off x="3992368" y="3280333"/>
            <a:ext cx="1117898" cy="1325880"/>
          </a:xfrm>
          <a:prstGeom prst="rect">
            <a:avLst/>
          </a:prstGeom>
        </p:spPr>
      </p:pic>
      <p:pic>
        <p:nvPicPr>
          <p:cNvPr id="122" name="Picture 121"/>
          <p:cNvPicPr>
            <a:picLocks noChangeAspect="1"/>
          </p:cNvPicPr>
          <p:nvPr/>
        </p:nvPicPr>
        <p:blipFill>
          <a:blip r:embed="rId59" cstate="screen">
            <a:extLst>
              <a:ext uri="{28A0092B-C50C-407E-A947-70E740481C1C}">
                <a14:useLocalDpi xmlns:a14="http://schemas.microsoft.com/office/drawing/2010/main" xmlns=""/>
              </a:ext>
            </a:extLst>
          </a:blip>
          <a:stretch>
            <a:fillRect/>
          </a:stretch>
        </p:blipFill>
        <p:spPr>
          <a:xfrm>
            <a:off x="2793850" y="4709877"/>
            <a:ext cx="1117898" cy="1325880"/>
          </a:xfrm>
          <a:prstGeom prst="rect">
            <a:avLst/>
          </a:prstGeom>
        </p:spPr>
      </p:pic>
      <p:pic>
        <p:nvPicPr>
          <p:cNvPr id="123" name="Picture 122"/>
          <p:cNvPicPr>
            <a:picLocks noChangeAspect="1"/>
          </p:cNvPicPr>
          <p:nvPr/>
        </p:nvPicPr>
        <p:blipFill>
          <a:blip r:embed="rId60" cstate="screen">
            <a:extLst>
              <a:ext uri="{28A0092B-C50C-407E-A947-70E740481C1C}">
                <a14:useLocalDpi xmlns:a14="http://schemas.microsoft.com/office/drawing/2010/main" xmlns=""/>
              </a:ext>
            </a:extLst>
          </a:blip>
          <a:stretch>
            <a:fillRect/>
          </a:stretch>
        </p:blipFill>
        <p:spPr>
          <a:xfrm>
            <a:off x="1543868" y="1836391"/>
            <a:ext cx="1117898" cy="1325880"/>
          </a:xfrm>
          <a:prstGeom prst="rect">
            <a:avLst/>
          </a:prstGeom>
        </p:spPr>
      </p:pic>
      <p:pic>
        <p:nvPicPr>
          <p:cNvPr id="124" name="Picture 123"/>
          <p:cNvPicPr>
            <a:picLocks noChangeAspect="1"/>
          </p:cNvPicPr>
          <p:nvPr/>
        </p:nvPicPr>
        <p:blipFill>
          <a:blip r:embed="rId61" cstate="screen">
            <a:extLst>
              <a:ext uri="{28A0092B-C50C-407E-A947-70E740481C1C}">
                <a14:useLocalDpi xmlns:a14="http://schemas.microsoft.com/office/drawing/2010/main" xmlns=""/>
              </a:ext>
            </a:extLst>
          </a:blip>
          <a:stretch>
            <a:fillRect/>
          </a:stretch>
        </p:blipFill>
        <p:spPr>
          <a:xfrm>
            <a:off x="5210267" y="1836391"/>
            <a:ext cx="1117898" cy="1325880"/>
          </a:xfrm>
          <a:prstGeom prst="rect">
            <a:avLst/>
          </a:prstGeom>
        </p:spPr>
      </p:pic>
      <p:pic>
        <p:nvPicPr>
          <p:cNvPr id="125" name="Picture 124"/>
          <p:cNvPicPr>
            <a:picLocks noChangeAspect="1"/>
          </p:cNvPicPr>
          <p:nvPr/>
        </p:nvPicPr>
        <p:blipFill>
          <a:blip r:embed="rId62" cstate="screen">
            <a:extLst>
              <a:ext uri="{28A0092B-C50C-407E-A947-70E740481C1C}">
                <a14:useLocalDpi xmlns:a14="http://schemas.microsoft.com/office/drawing/2010/main" xmlns=""/>
              </a:ext>
            </a:extLst>
          </a:blip>
          <a:stretch>
            <a:fillRect/>
          </a:stretch>
        </p:blipFill>
        <p:spPr>
          <a:xfrm>
            <a:off x="5244950" y="4709877"/>
            <a:ext cx="1117898" cy="1325880"/>
          </a:xfrm>
          <a:prstGeom prst="rect">
            <a:avLst/>
          </a:prstGeom>
        </p:spPr>
      </p:pic>
      <p:pic>
        <p:nvPicPr>
          <p:cNvPr id="126" name="Picture 125"/>
          <p:cNvPicPr>
            <a:picLocks noChangeAspect="1"/>
          </p:cNvPicPr>
          <p:nvPr/>
        </p:nvPicPr>
        <p:blipFill>
          <a:blip r:embed="rId63" cstate="screen">
            <a:extLst>
              <a:ext uri="{28A0092B-C50C-407E-A947-70E740481C1C}">
                <a14:useLocalDpi xmlns:a14="http://schemas.microsoft.com/office/drawing/2010/main" xmlns=""/>
              </a:ext>
            </a:extLst>
          </a:blip>
          <a:stretch>
            <a:fillRect/>
          </a:stretch>
        </p:blipFill>
        <p:spPr>
          <a:xfrm>
            <a:off x="6437268" y="1838241"/>
            <a:ext cx="1117898" cy="1325880"/>
          </a:xfrm>
          <a:prstGeom prst="rect">
            <a:avLst/>
          </a:prstGeom>
        </p:spPr>
      </p:pic>
      <p:sp>
        <p:nvSpPr>
          <p:cNvPr id="127" name="TextBox 126"/>
          <p:cNvSpPr txBox="1"/>
          <p:nvPr/>
        </p:nvSpPr>
        <p:spPr>
          <a:xfrm>
            <a:off x="5671066" y="3972582"/>
            <a:ext cx="184666" cy="646331"/>
          </a:xfrm>
          <a:prstGeom prst="rect">
            <a:avLst/>
          </a:prstGeom>
          <a:noFill/>
        </p:spPr>
        <p:txBody>
          <a:bodyPr wrap="none" rtlCol="0">
            <a:spAutoFit/>
          </a:bodyPr>
          <a:lstStyle/>
          <a:p>
            <a:pPr algn="r" defTabSz="457200"/>
            <a:endParaRPr lang="en-US" sz="3600" b="1" dirty="0">
              <a:solidFill>
                <a:srgbClr val="139FC9"/>
              </a:solidFill>
              <a:latin typeface="Arial"/>
              <a:cs typeface="Arial"/>
            </a:endParaRPr>
          </a:p>
        </p:txBody>
      </p:sp>
      <p:sp>
        <p:nvSpPr>
          <p:cNvPr id="128" name="TextBox 15"/>
          <p:cNvSpPr txBox="1">
            <a:spLocks noChangeArrowheads="1"/>
          </p:cNvSpPr>
          <p:nvPr/>
        </p:nvSpPr>
        <p:spPr bwMode="auto">
          <a:xfrm>
            <a:off x="3886200" y="6629400"/>
            <a:ext cx="5257800" cy="276999"/>
          </a:xfrm>
          <a:prstGeom prst="rect">
            <a:avLst/>
          </a:prstGeom>
          <a:noFill/>
          <a:ln w="9525">
            <a:noFill/>
            <a:miter lim="800000"/>
            <a:headEnd/>
            <a:tailEnd/>
          </a:ln>
        </p:spPr>
        <p:txBody>
          <a:bodyPr wrap="square">
            <a:spAutoFit/>
          </a:bodyPr>
          <a:lstStyle/>
          <a:p>
            <a:pPr algn="just"/>
            <a:r>
              <a:rPr lang="zh-TW" altLang="en-US" sz="400" dirty="0">
                <a:solidFill>
                  <a:srgbClr val="DDDEDD">
                    <a:lumMod val="10000"/>
                  </a:srgbClr>
                </a:solidFill>
              </a:rPr>
              <a:t>本簡報中提到的收入等級純屬舉例說明，無意代表美安香港經銷商的一般收入，也無意表示任何經銷商皆可賺取同等收入。美安香港經銷商的成功與否，取決於其在發展事業時的努力、才能與投入程度。</a:t>
            </a:r>
            <a:r>
              <a:rPr lang="en-US" altLang="en-US" sz="400" b="1" dirty="0">
                <a:solidFill>
                  <a:srgbClr val="DDDEDD">
                    <a:lumMod val="10000"/>
                  </a:srgbClr>
                </a:solidFill>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lang="en-US" altLang="en-US" sz="400" dirty="0">
              <a:solidFill>
                <a:srgbClr val="DDDEDD">
                  <a:lumMod val="10000"/>
                </a:srgbClr>
              </a:solidFill>
            </a:endParaRPr>
          </a:p>
        </p:txBody>
      </p:sp>
    </p:spTree>
    <p:extLst>
      <p:ext uri="{BB962C8B-B14F-4D97-AF65-F5344CB8AC3E}">
        <p14:creationId xmlns:p14="http://schemas.microsoft.com/office/powerpoint/2010/main" xmlns="" val="41974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fade">
                                      <p:cBhvr>
                                        <p:cTn id="11" dur="500"/>
                                        <p:tgtEl>
                                          <p:spTgt spid="112"/>
                                        </p:tgtEl>
                                      </p:cBhvr>
                                    </p:animEffect>
                                  </p:childTnLst>
                                </p:cTn>
                              </p:par>
                              <p:par>
                                <p:cTn id="12" presetID="10" presetClass="entr" presetSubtype="0" fill="hold" nodeType="with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par>
                                <p:cTn id="15" presetID="10"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10"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500"/>
                                        <p:tgtEl>
                                          <p:spTgt spid="84"/>
                                        </p:tgtEl>
                                      </p:cBhvr>
                                    </p:animEffect>
                                  </p:childTnLst>
                                </p:cTn>
                              </p:par>
                              <p:par>
                                <p:cTn id="36" presetID="10"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500"/>
                                        <p:tgtEl>
                                          <p:spTgt spid="79"/>
                                        </p:tgtEl>
                                      </p:cBhvr>
                                    </p:animEffect>
                                  </p:childTnLst>
                                </p:cTn>
                              </p:par>
                              <p:par>
                                <p:cTn id="39" presetID="10" presetClass="entr" presetSubtype="0"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500"/>
                                        <p:tgtEl>
                                          <p:spTgt spid="85"/>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par>
                                <p:cTn id="46" presetID="10" presetClass="entr" presetSubtype="0" fill="hold" nodeType="with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fade">
                                      <p:cBhvr>
                                        <p:cTn id="52" dur="500"/>
                                        <p:tgtEl>
                                          <p:spTgt spid="80"/>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500"/>
                                        <p:tgtEl>
                                          <p:spTgt spid="71"/>
                                        </p:tgtEl>
                                      </p:cBhvr>
                                    </p:animEffect>
                                  </p:childTnLst>
                                </p:cTn>
                              </p:par>
                              <p:par>
                                <p:cTn id="57" presetID="10"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500"/>
                                        <p:tgtEl>
                                          <p:spTgt spid="69"/>
                                        </p:tgtEl>
                                      </p:cBhvr>
                                    </p:animEffect>
                                  </p:childTnLst>
                                </p:cTn>
                              </p:par>
                              <p:par>
                                <p:cTn id="60" presetID="10" presetClass="entr" presetSubtype="0" fill="hold"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par>
                          <p:cTn id="63" fill="hold">
                            <p:stCondLst>
                              <p:cond delay="4000"/>
                            </p:stCondLst>
                            <p:childTnLst>
                              <p:par>
                                <p:cTn id="64" presetID="10" presetClass="entr" presetSubtype="0" fill="hold"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childTnLst>
                                </p:cTn>
                              </p:par>
                            </p:childTnLst>
                          </p:cTn>
                        </p:par>
                        <p:par>
                          <p:cTn id="67" fill="hold">
                            <p:stCondLst>
                              <p:cond delay="4500"/>
                            </p:stCondLst>
                            <p:childTnLst>
                              <p:par>
                                <p:cTn id="68" presetID="10" presetClass="entr" presetSubtype="0" fill="hold" nodeType="after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fade">
                                      <p:cBhvr>
                                        <p:cTn id="70" dur="500"/>
                                        <p:tgtEl>
                                          <p:spTgt spid="81"/>
                                        </p:tgtEl>
                                      </p:cBhvr>
                                    </p:animEffect>
                                  </p:childTnLst>
                                </p:cTn>
                              </p:par>
                              <p:par>
                                <p:cTn id="71" presetID="10"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fade">
                                      <p:cBhvr>
                                        <p:cTn id="73" dur="500"/>
                                        <p:tgtEl>
                                          <p:spTgt spid="72"/>
                                        </p:tgtEl>
                                      </p:cBhvr>
                                    </p:animEffect>
                                  </p:childTnLst>
                                </p:cTn>
                              </p:par>
                            </p:childTnLst>
                          </p:cTn>
                        </p:par>
                        <p:par>
                          <p:cTn id="74" fill="hold">
                            <p:stCondLst>
                              <p:cond delay="5000"/>
                            </p:stCondLst>
                            <p:childTnLst>
                              <p:par>
                                <p:cTn id="75" presetID="10" presetClass="entr" presetSubtype="0" fill="hold" nodeType="after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nodeType="with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500"/>
                                        <p:tgtEl>
                                          <p:spTgt spid="70"/>
                                        </p:tgtEl>
                                      </p:cBhvr>
                                    </p:animEffect>
                                  </p:childTnLst>
                                </p:cTn>
                              </p:par>
                            </p:childTnLst>
                          </p:cTn>
                        </p:par>
                        <p:par>
                          <p:cTn id="81" fill="hold">
                            <p:stCondLst>
                              <p:cond delay="5500"/>
                            </p:stCondLst>
                            <p:childTnLst>
                              <p:par>
                                <p:cTn id="82" presetID="10" presetClass="exit" presetSubtype="0" fill="hold" nodeType="afterEffect">
                                  <p:stCondLst>
                                    <p:cond delay="0"/>
                                  </p:stCondLst>
                                  <p:childTnLst>
                                    <p:animEffect transition="out" filter="fade">
                                      <p:cBhvr>
                                        <p:cTn id="83" dur="500"/>
                                        <p:tgtEl>
                                          <p:spTgt spid="84"/>
                                        </p:tgtEl>
                                      </p:cBhvr>
                                    </p:animEffect>
                                    <p:set>
                                      <p:cBhvr>
                                        <p:cTn id="84" dur="1" fill="hold">
                                          <p:stCondLst>
                                            <p:cond delay="499"/>
                                          </p:stCondLst>
                                        </p:cTn>
                                        <p:tgtEl>
                                          <p:spTgt spid="84"/>
                                        </p:tgtEl>
                                        <p:attrNameLst>
                                          <p:attrName>style.visibility</p:attrName>
                                        </p:attrNameLst>
                                      </p:cBhvr>
                                      <p:to>
                                        <p:strVal val="hidden"/>
                                      </p:to>
                                    </p:set>
                                  </p:childTnLst>
                                </p:cTn>
                              </p:par>
                            </p:childTnLst>
                          </p:cTn>
                        </p:par>
                        <p:par>
                          <p:cTn id="85" fill="hold">
                            <p:stCondLst>
                              <p:cond delay="6000"/>
                            </p:stCondLst>
                            <p:childTnLst>
                              <p:par>
                                <p:cTn id="86" presetID="10" presetClass="entr" presetSubtype="0" fill="hold" nodeType="after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fade">
                                      <p:cBhvr>
                                        <p:cTn id="88" dur="500"/>
                                        <p:tgtEl>
                                          <p:spTgt spid="86"/>
                                        </p:tgtEl>
                                      </p:cBhvr>
                                    </p:animEffect>
                                  </p:childTnLst>
                                </p:cTn>
                              </p:par>
                              <p:par>
                                <p:cTn id="89" presetID="10" presetClass="entr" presetSubtype="0" fill="hold" nodeType="withEffect">
                                  <p:stCondLst>
                                    <p:cond delay="0"/>
                                  </p:stCondLst>
                                  <p:childTnLst>
                                    <p:set>
                                      <p:cBhvr>
                                        <p:cTn id="90" dur="1" fill="hold">
                                          <p:stCondLst>
                                            <p:cond delay="0"/>
                                          </p:stCondLst>
                                        </p:cTn>
                                        <p:tgtEl>
                                          <p:spTgt spid="87"/>
                                        </p:tgtEl>
                                        <p:attrNameLst>
                                          <p:attrName>style.visibility</p:attrName>
                                        </p:attrNameLst>
                                      </p:cBhvr>
                                      <p:to>
                                        <p:strVal val="visible"/>
                                      </p:to>
                                    </p:set>
                                    <p:animEffect transition="in" filter="fade">
                                      <p:cBhvr>
                                        <p:cTn id="91" dur="500"/>
                                        <p:tgtEl>
                                          <p:spTgt spid="87"/>
                                        </p:tgtEl>
                                      </p:cBhvr>
                                    </p:animEffect>
                                  </p:childTnLst>
                                </p:cTn>
                              </p:par>
                            </p:childTnLst>
                          </p:cTn>
                        </p:par>
                        <p:par>
                          <p:cTn id="92" fill="hold">
                            <p:stCondLst>
                              <p:cond delay="6500"/>
                            </p:stCondLst>
                            <p:childTnLst>
                              <p:par>
                                <p:cTn id="93" presetID="10" presetClass="exit" presetSubtype="0" fill="hold" nodeType="afterEffect">
                                  <p:stCondLst>
                                    <p:cond delay="0"/>
                                  </p:stCondLst>
                                  <p:childTnLst>
                                    <p:animEffect transition="out" filter="fade">
                                      <p:cBhvr>
                                        <p:cTn id="94" dur="500"/>
                                        <p:tgtEl>
                                          <p:spTgt spid="71"/>
                                        </p:tgtEl>
                                      </p:cBhvr>
                                    </p:animEffect>
                                    <p:set>
                                      <p:cBhvr>
                                        <p:cTn id="95" dur="1" fill="hold">
                                          <p:stCondLst>
                                            <p:cond delay="499"/>
                                          </p:stCondLst>
                                        </p:cTn>
                                        <p:tgtEl>
                                          <p:spTgt spid="71"/>
                                        </p:tgtEl>
                                        <p:attrNameLst>
                                          <p:attrName>style.visibility</p:attrName>
                                        </p:attrNameLst>
                                      </p:cBhvr>
                                      <p:to>
                                        <p:strVal val="hidden"/>
                                      </p:to>
                                    </p:set>
                                  </p:childTnLst>
                                </p:cTn>
                              </p:par>
                            </p:childTnLst>
                          </p:cTn>
                        </p:par>
                        <p:par>
                          <p:cTn id="96" fill="hold">
                            <p:stCondLst>
                              <p:cond delay="7000"/>
                            </p:stCondLst>
                            <p:childTnLst>
                              <p:par>
                                <p:cTn id="97" presetID="10" presetClass="exit" presetSubtype="0" fill="hold" nodeType="afterEffect">
                                  <p:stCondLst>
                                    <p:cond delay="0"/>
                                  </p:stCondLst>
                                  <p:childTnLst>
                                    <p:animEffect transition="out" filter="fade">
                                      <p:cBhvr>
                                        <p:cTn id="98" dur="500"/>
                                        <p:tgtEl>
                                          <p:spTgt spid="67"/>
                                        </p:tgtEl>
                                      </p:cBhvr>
                                    </p:animEffect>
                                    <p:set>
                                      <p:cBhvr>
                                        <p:cTn id="99" dur="1" fill="hold">
                                          <p:stCondLst>
                                            <p:cond delay="499"/>
                                          </p:stCondLst>
                                        </p:cTn>
                                        <p:tgtEl>
                                          <p:spTgt spid="67"/>
                                        </p:tgtEl>
                                        <p:attrNameLst>
                                          <p:attrName>style.visibility</p:attrName>
                                        </p:attrNameLst>
                                      </p:cBhvr>
                                      <p:to>
                                        <p:strVal val="hidden"/>
                                      </p:to>
                                    </p:set>
                                  </p:childTnLst>
                                </p:cTn>
                              </p:par>
                            </p:childTnLst>
                          </p:cTn>
                        </p:par>
                        <p:par>
                          <p:cTn id="100" fill="hold">
                            <p:stCondLst>
                              <p:cond delay="7500"/>
                            </p:stCondLst>
                            <p:childTnLst>
                              <p:par>
                                <p:cTn id="101" presetID="10" presetClass="entr" presetSubtype="0" fill="hold" nodeType="afterEffect">
                                  <p:stCondLst>
                                    <p:cond delay="0"/>
                                  </p:stCondLst>
                                  <p:childTnLst>
                                    <p:set>
                                      <p:cBhvr>
                                        <p:cTn id="102" dur="1" fill="hold">
                                          <p:stCondLst>
                                            <p:cond delay="0"/>
                                          </p:stCondLst>
                                        </p:cTn>
                                        <p:tgtEl>
                                          <p:spTgt spid="88"/>
                                        </p:tgtEl>
                                        <p:attrNameLst>
                                          <p:attrName>style.visibility</p:attrName>
                                        </p:attrNameLst>
                                      </p:cBhvr>
                                      <p:to>
                                        <p:strVal val="visible"/>
                                      </p:to>
                                    </p:set>
                                    <p:animEffect transition="in" filter="fade">
                                      <p:cBhvr>
                                        <p:cTn id="103" dur="500"/>
                                        <p:tgtEl>
                                          <p:spTgt spid="88"/>
                                        </p:tgtEl>
                                      </p:cBhvr>
                                    </p:animEffect>
                                  </p:childTnLst>
                                </p:cTn>
                              </p:par>
                              <p:par>
                                <p:cTn id="104" presetID="10" presetClass="entr" presetSubtype="0" fill="hold" nodeType="withEffect">
                                  <p:stCondLst>
                                    <p:cond delay="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childTnLst>
                          </p:cTn>
                        </p:par>
                        <p:par>
                          <p:cTn id="107" fill="hold">
                            <p:stCondLst>
                              <p:cond delay="8000"/>
                            </p:stCondLst>
                            <p:childTnLst>
                              <p:par>
                                <p:cTn id="108" presetID="10" presetClass="exit" presetSubtype="0" fill="hold" nodeType="afterEffect">
                                  <p:stCondLst>
                                    <p:cond delay="0"/>
                                  </p:stCondLst>
                                  <p:childTnLst>
                                    <p:animEffect transition="out" filter="fade">
                                      <p:cBhvr>
                                        <p:cTn id="109" dur="500"/>
                                        <p:tgtEl>
                                          <p:spTgt spid="80"/>
                                        </p:tgtEl>
                                      </p:cBhvr>
                                    </p:animEffect>
                                    <p:set>
                                      <p:cBhvr>
                                        <p:cTn id="110" dur="1" fill="hold">
                                          <p:stCondLst>
                                            <p:cond delay="499"/>
                                          </p:stCondLst>
                                        </p:cTn>
                                        <p:tgtEl>
                                          <p:spTgt spid="80"/>
                                        </p:tgtEl>
                                        <p:attrNameLst>
                                          <p:attrName>style.visibility</p:attrName>
                                        </p:attrNameLst>
                                      </p:cBhvr>
                                      <p:to>
                                        <p:strVal val="hidden"/>
                                      </p:to>
                                    </p:set>
                                  </p:childTnLst>
                                </p:cTn>
                              </p:par>
                            </p:childTnLst>
                          </p:cTn>
                        </p:par>
                        <p:par>
                          <p:cTn id="111" fill="hold">
                            <p:stCondLst>
                              <p:cond delay="8500"/>
                            </p:stCondLst>
                            <p:childTnLst>
                              <p:par>
                                <p:cTn id="112" presetID="10" presetClass="exit" presetSubtype="0" fill="hold" nodeType="afterEffect">
                                  <p:stCondLst>
                                    <p:cond delay="0"/>
                                  </p:stCondLst>
                                  <p:childTnLst>
                                    <p:animEffect transition="out" filter="fade">
                                      <p:cBhvr>
                                        <p:cTn id="113" dur="500"/>
                                        <p:tgtEl>
                                          <p:spTgt spid="82"/>
                                        </p:tgtEl>
                                      </p:cBhvr>
                                    </p:animEffect>
                                    <p:set>
                                      <p:cBhvr>
                                        <p:cTn id="114" dur="1" fill="hold">
                                          <p:stCondLst>
                                            <p:cond delay="499"/>
                                          </p:stCondLst>
                                        </p:cTn>
                                        <p:tgtEl>
                                          <p:spTgt spid="82"/>
                                        </p:tgtEl>
                                        <p:attrNameLst>
                                          <p:attrName>style.visibility</p:attrName>
                                        </p:attrNameLst>
                                      </p:cBhvr>
                                      <p:to>
                                        <p:strVal val="hidden"/>
                                      </p:to>
                                    </p:set>
                                  </p:childTnLst>
                                </p:cTn>
                              </p:par>
                            </p:childTnLst>
                          </p:cTn>
                        </p:par>
                        <p:par>
                          <p:cTn id="115" fill="hold">
                            <p:stCondLst>
                              <p:cond delay="9000"/>
                            </p:stCondLst>
                            <p:childTnLst>
                              <p:par>
                                <p:cTn id="116" presetID="10" presetClass="entr" presetSubtype="0" fill="hold" nodeType="afterEffect">
                                  <p:stCondLst>
                                    <p:cond delay="0"/>
                                  </p:stCondLst>
                                  <p:childTnLst>
                                    <p:set>
                                      <p:cBhvr>
                                        <p:cTn id="117" dur="1" fill="hold">
                                          <p:stCondLst>
                                            <p:cond delay="0"/>
                                          </p:stCondLst>
                                        </p:cTn>
                                        <p:tgtEl>
                                          <p:spTgt spid="90"/>
                                        </p:tgtEl>
                                        <p:attrNameLst>
                                          <p:attrName>style.visibility</p:attrName>
                                        </p:attrNameLst>
                                      </p:cBhvr>
                                      <p:to>
                                        <p:strVal val="visible"/>
                                      </p:to>
                                    </p:set>
                                    <p:animEffect transition="in" filter="fade">
                                      <p:cBhvr>
                                        <p:cTn id="118" dur="500"/>
                                        <p:tgtEl>
                                          <p:spTgt spid="90"/>
                                        </p:tgtEl>
                                      </p:cBhvr>
                                    </p:animEffect>
                                  </p:childTnLst>
                                </p:cTn>
                              </p:par>
                              <p:par>
                                <p:cTn id="119" presetID="10" presetClass="entr" presetSubtype="0" fill="hold" nodeType="withEffect">
                                  <p:stCondLst>
                                    <p:cond delay="0"/>
                                  </p:stCondLst>
                                  <p:childTnLst>
                                    <p:set>
                                      <p:cBhvr>
                                        <p:cTn id="120" dur="1" fill="hold">
                                          <p:stCondLst>
                                            <p:cond delay="0"/>
                                          </p:stCondLst>
                                        </p:cTn>
                                        <p:tgtEl>
                                          <p:spTgt spid="91"/>
                                        </p:tgtEl>
                                        <p:attrNameLst>
                                          <p:attrName>style.visibility</p:attrName>
                                        </p:attrNameLst>
                                      </p:cBhvr>
                                      <p:to>
                                        <p:strVal val="visible"/>
                                      </p:to>
                                    </p:set>
                                    <p:animEffect transition="in" filter="fade">
                                      <p:cBhvr>
                                        <p:cTn id="121" dur="500"/>
                                        <p:tgtEl>
                                          <p:spTgt spid="91"/>
                                        </p:tgtEl>
                                      </p:cBhvr>
                                    </p:animEffect>
                                  </p:childTnLst>
                                </p:cTn>
                              </p:par>
                            </p:childTnLst>
                          </p:cTn>
                        </p:par>
                        <p:par>
                          <p:cTn id="122" fill="hold">
                            <p:stCondLst>
                              <p:cond delay="9500"/>
                            </p:stCondLst>
                            <p:childTnLst>
                              <p:par>
                                <p:cTn id="123" presetID="10" presetClass="exit" presetSubtype="0" fill="hold" nodeType="afterEffect">
                                  <p:stCondLst>
                                    <p:cond delay="0"/>
                                  </p:stCondLst>
                                  <p:childTnLst>
                                    <p:animEffect transition="out" filter="fade">
                                      <p:cBhvr>
                                        <p:cTn id="124" dur="500"/>
                                        <p:tgtEl>
                                          <p:spTgt spid="74"/>
                                        </p:tgtEl>
                                      </p:cBhvr>
                                    </p:animEffect>
                                    <p:set>
                                      <p:cBhvr>
                                        <p:cTn id="125" dur="1" fill="hold">
                                          <p:stCondLst>
                                            <p:cond delay="499"/>
                                          </p:stCondLst>
                                        </p:cTn>
                                        <p:tgtEl>
                                          <p:spTgt spid="74"/>
                                        </p:tgtEl>
                                        <p:attrNameLst>
                                          <p:attrName>style.visibility</p:attrName>
                                        </p:attrNameLst>
                                      </p:cBhvr>
                                      <p:to>
                                        <p:strVal val="hidden"/>
                                      </p:to>
                                    </p:set>
                                  </p:childTnLst>
                                </p:cTn>
                              </p:par>
                            </p:childTnLst>
                          </p:cTn>
                        </p:par>
                        <p:par>
                          <p:cTn id="126" fill="hold">
                            <p:stCondLst>
                              <p:cond delay="10000"/>
                            </p:stCondLst>
                            <p:childTnLst>
                              <p:par>
                                <p:cTn id="127" presetID="10" presetClass="exit" presetSubtype="0" fill="hold" nodeType="afterEffect">
                                  <p:stCondLst>
                                    <p:cond delay="0"/>
                                  </p:stCondLst>
                                  <p:childTnLst>
                                    <p:animEffect transition="out" filter="fade">
                                      <p:cBhvr>
                                        <p:cTn id="128" dur="500"/>
                                        <p:tgtEl>
                                          <p:spTgt spid="112"/>
                                        </p:tgtEl>
                                      </p:cBhvr>
                                    </p:animEffect>
                                    <p:set>
                                      <p:cBhvr>
                                        <p:cTn id="129" dur="1" fill="hold">
                                          <p:stCondLst>
                                            <p:cond delay="499"/>
                                          </p:stCondLst>
                                        </p:cTn>
                                        <p:tgtEl>
                                          <p:spTgt spid="112"/>
                                        </p:tgtEl>
                                        <p:attrNameLst>
                                          <p:attrName>style.visibility</p:attrName>
                                        </p:attrNameLst>
                                      </p:cBhvr>
                                      <p:to>
                                        <p:strVal val="hidden"/>
                                      </p:to>
                                    </p:set>
                                  </p:childTnLst>
                                </p:cTn>
                              </p:par>
                            </p:childTnLst>
                          </p:cTn>
                        </p:par>
                        <p:par>
                          <p:cTn id="130" fill="hold">
                            <p:stCondLst>
                              <p:cond delay="10500"/>
                            </p:stCondLst>
                            <p:childTnLst>
                              <p:par>
                                <p:cTn id="131" presetID="10" presetClass="exit" presetSubtype="0" fill="hold" nodeType="afterEffect">
                                  <p:stCondLst>
                                    <p:cond delay="0"/>
                                  </p:stCondLst>
                                  <p:childTnLst>
                                    <p:animEffect transition="out" filter="fade">
                                      <p:cBhvr>
                                        <p:cTn id="132" dur="500"/>
                                        <p:tgtEl>
                                          <p:spTgt spid="69"/>
                                        </p:tgtEl>
                                      </p:cBhvr>
                                    </p:animEffect>
                                    <p:set>
                                      <p:cBhvr>
                                        <p:cTn id="133" dur="1" fill="hold">
                                          <p:stCondLst>
                                            <p:cond delay="499"/>
                                          </p:stCondLst>
                                        </p:cTn>
                                        <p:tgtEl>
                                          <p:spTgt spid="69"/>
                                        </p:tgtEl>
                                        <p:attrNameLst>
                                          <p:attrName>style.visibility</p:attrName>
                                        </p:attrNameLst>
                                      </p:cBhvr>
                                      <p:to>
                                        <p:strVal val="hidden"/>
                                      </p:to>
                                    </p:set>
                                  </p:childTnLst>
                                </p:cTn>
                              </p:par>
                            </p:childTnLst>
                          </p:cTn>
                        </p:par>
                        <p:par>
                          <p:cTn id="134" fill="hold">
                            <p:stCondLst>
                              <p:cond delay="11000"/>
                            </p:stCondLst>
                            <p:childTnLst>
                              <p:par>
                                <p:cTn id="135" presetID="10" presetClass="entr" presetSubtype="0" fill="hold" nodeType="afterEffect">
                                  <p:stCondLst>
                                    <p:cond delay="0"/>
                                  </p:stCondLst>
                                  <p:childTnLst>
                                    <p:set>
                                      <p:cBhvr>
                                        <p:cTn id="136" dur="1" fill="hold">
                                          <p:stCondLst>
                                            <p:cond delay="0"/>
                                          </p:stCondLst>
                                        </p:cTn>
                                        <p:tgtEl>
                                          <p:spTgt spid="113"/>
                                        </p:tgtEl>
                                        <p:attrNameLst>
                                          <p:attrName>style.visibility</p:attrName>
                                        </p:attrNameLst>
                                      </p:cBhvr>
                                      <p:to>
                                        <p:strVal val="visible"/>
                                      </p:to>
                                    </p:set>
                                    <p:animEffect transition="in" filter="fade">
                                      <p:cBhvr>
                                        <p:cTn id="137" dur="500"/>
                                        <p:tgtEl>
                                          <p:spTgt spid="113"/>
                                        </p:tgtEl>
                                      </p:cBhvr>
                                    </p:animEffect>
                                  </p:childTnLst>
                                </p:cTn>
                              </p:par>
                            </p:childTnLst>
                          </p:cTn>
                        </p:par>
                        <p:par>
                          <p:cTn id="138" fill="hold">
                            <p:stCondLst>
                              <p:cond delay="11500"/>
                            </p:stCondLst>
                            <p:childTnLst>
                              <p:par>
                                <p:cTn id="139" presetID="10" presetClass="entr" presetSubtype="0" fill="hold" nodeType="afterEffect">
                                  <p:stCondLst>
                                    <p:cond delay="0"/>
                                  </p:stCondLst>
                                  <p:childTnLst>
                                    <p:set>
                                      <p:cBhvr>
                                        <p:cTn id="140" dur="1" fill="hold">
                                          <p:stCondLst>
                                            <p:cond delay="0"/>
                                          </p:stCondLst>
                                        </p:cTn>
                                        <p:tgtEl>
                                          <p:spTgt spid="92"/>
                                        </p:tgtEl>
                                        <p:attrNameLst>
                                          <p:attrName>style.visibility</p:attrName>
                                        </p:attrNameLst>
                                      </p:cBhvr>
                                      <p:to>
                                        <p:strVal val="visible"/>
                                      </p:to>
                                    </p:set>
                                    <p:animEffect transition="in" filter="fade">
                                      <p:cBhvr>
                                        <p:cTn id="141" dur="500"/>
                                        <p:tgtEl>
                                          <p:spTgt spid="92"/>
                                        </p:tgtEl>
                                      </p:cBhvr>
                                    </p:animEffect>
                                  </p:childTnLst>
                                </p:cTn>
                              </p:par>
                              <p:par>
                                <p:cTn id="142" presetID="10" presetClass="entr" presetSubtype="0" fill="hold" nodeType="withEffect">
                                  <p:stCondLst>
                                    <p:cond delay="0"/>
                                  </p:stCondLst>
                                  <p:childTnLst>
                                    <p:set>
                                      <p:cBhvr>
                                        <p:cTn id="143" dur="1" fill="hold">
                                          <p:stCondLst>
                                            <p:cond delay="0"/>
                                          </p:stCondLst>
                                        </p:cTn>
                                        <p:tgtEl>
                                          <p:spTgt spid="93"/>
                                        </p:tgtEl>
                                        <p:attrNameLst>
                                          <p:attrName>style.visibility</p:attrName>
                                        </p:attrNameLst>
                                      </p:cBhvr>
                                      <p:to>
                                        <p:strVal val="visible"/>
                                      </p:to>
                                    </p:set>
                                    <p:animEffect transition="in" filter="fade">
                                      <p:cBhvr>
                                        <p:cTn id="144" dur="500"/>
                                        <p:tgtEl>
                                          <p:spTgt spid="93"/>
                                        </p:tgtEl>
                                      </p:cBhvr>
                                    </p:animEffect>
                                  </p:childTnLst>
                                </p:cTn>
                              </p:par>
                            </p:childTnLst>
                          </p:cTn>
                        </p:par>
                        <p:par>
                          <p:cTn id="145" fill="hold">
                            <p:stCondLst>
                              <p:cond delay="12000"/>
                            </p:stCondLst>
                            <p:childTnLst>
                              <p:par>
                                <p:cTn id="146" presetID="10" presetClass="exit" presetSubtype="0" fill="hold" nodeType="after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childTnLst>
                          </p:cTn>
                        </p:par>
                        <p:par>
                          <p:cTn id="149" fill="hold">
                            <p:stCondLst>
                              <p:cond delay="12500"/>
                            </p:stCondLst>
                            <p:childTnLst>
                              <p:par>
                                <p:cTn id="150" presetID="10" presetClass="exit" presetSubtype="0" fill="hold" nodeType="afterEffect">
                                  <p:stCondLst>
                                    <p:cond delay="0"/>
                                  </p:stCondLst>
                                  <p:childTnLst>
                                    <p:animEffect transition="out" filter="fade">
                                      <p:cBhvr>
                                        <p:cTn id="151" dur="500"/>
                                        <p:tgtEl>
                                          <p:spTgt spid="78"/>
                                        </p:tgtEl>
                                      </p:cBhvr>
                                    </p:animEffect>
                                    <p:set>
                                      <p:cBhvr>
                                        <p:cTn id="152" dur="1" fill="hold">
                                          <p:stCondLst>
                                            <p:cond delay="499"/>
                                          </p:stCondLst>
                                        </p:cTn>
                                        <p:tgtEl>
                                          <p:spTgt spid="78"/>
                                        </p:tgtEl>
                                        <p:attrNameLst>
                                          <p:attrName>style.visibility</p:attrName>
                                        </p:attrNameLst>
                                      </p:cBhvr>
                                      <p:to>
                                        <p:strVal val="hidden"/>
                                      </p:to>
                                    </p:set>
                                  </p:childTnLst>
                                </p:cTn>
                              </p:par>
                            </p:childTnLst>
                          </p:cTn>
                        </p:par>
                        <p:par>
                          <p:cTn id="153" fill="hold">
                            <p:stCondLst>
                              <p:cond delay="13000"/>
                            </p:stCondLst>
                            <p:childTnLst>
                              <p:par>
                                <p:cTn id="154" presetID="10" presetClass="entr" presetSubtype="0" fill="hold" nodeType="afterEffect">
                                  <p:stCondLst>
                                    <p:cond delay="0"/>
                                  </p:stCondLst>
                                  <p:childTnLst>
                                    <p:set>
                                      <p:cBhvr>
                                        <p:cTn id="155" dur="1" fill="hold">
                                          <p:stCondLst>
                                            <p:cond delay="0"/>
                                          </p:stCondLst>
                                        </p:cTn>
                                        <p:tgtEl>
                                          <p:spTgt spid="94"/>
                                        </p:tgtEl>
                                        <p:attrNameLst>
                                          <p:attrName>style.visibility</p:attrName>
                                        </p:attrNameLst>
                                      </p:cBhvr>
                                      <p:to>
                                        <p:strVal val="visible"/>
                                      </p:to>
                                    </p:set>
                                    <p:animEffect transition="in" filter="fade">
                                      <p:cBhvr>
                                        <p:cTn id="156" dur="500"/>
                                        <p:tgtEl>
                                          <p:spTgt spid="94"/>
                                        </p:tgtEl>
                                      </p:cBhvr>
                                    </p:animEffect>
                                  </p:childTnLst>
                                </p:cTn>
                              </p:par>
                              <p:par>
                                <p:cTn id="157" presetID="10" presetClass="entr" presetSubtype="0" fill="hold" nodeType="withEffect">
                                  <p:stCondLst>
                                    <p:cond delay="0"/>
                                  </p:stCondLst>
                                  <p:childTnLst>
                                    <p:set>
                                      <p:cBhvr>
                                        <p:cTn id="158" dur="1" fill="hold">
                                          <p:stCondLst>
                                            <p:cond delay="0"/>
                                          </p:stCondLst>
                                        </p:cTn>
                                        <p:tgtEl>
                                          <p:spTgt spid="95"/>
                                        </p:tgtEl>
                                        <p:attrNameLst>
                                          <p:attrName>style.visibility</p:attrName>
                                        </p:attrNameLst>
                                      </p:cBhvr>
                                      <p:to>
                                        <p:strVal val="visible"/>
                                      </p:to>
                                    </p:set>
                                    <p:animEffect transition="in" filter="fade">
                                      <p:cBhvr>
                                        <p:cTn id="159" dur="500"/>
                                        <p:tgtEl>
                                          <p:spTgt spid="95"/>
                                        </p:tgtEl>
                                      </p:cBhvr>
                                    </p:animEffect>
                                  </p:childTnLst>
                                </p:cTn>
                              </p:par>
                            </p:childTnLst>
                          </p:cTn>
                        </p:par>
                        <p:par>
                          <p:cTn id="160" fill="hold">
                            <p:stCondLst>
                              <p:cond delay="13500"/>
                            </p:stCondLst>
                            <p:childTnLst>
                              <p:par>
                                <p:cTn id="161" presetID="10" presetClass="exit" presetSubtype="0" fill="hold" nodeType="afterEffect">
                                  <p:stCondLst>
                                    <p:cond delay="0"/>
                                  </p:stCondLst>
                                  <p:childTnLst>
                                    <p:animEffect transition="out" filter="fade">
                                      <p:cBhvr>
                                        <p:cTn id="162" dur="500"/>
                                        <p:tgtEl>
                                          <p:spTgt spid="73"/>
                                        </p:tgtEl>
                                      </p:cBhvr>
                                    </p:animEffect>
                                    <p:set>
                                      <p:cBhvr>
                                        <p:cTn id="163" dur="1" fill="hold">
                                          <p:stCondLst>
                                            <p:cond delay="499"/>
                                          </p:stCondLst>
                                        </p:cTn>
                                        <p:tgtEl>
                                          <p:spTgt spid="73"/>
                                        </p:tgtEl>
                                        <p:attrNameLst>
                                          <p:attrName>style.visibility</p:attrName>
                                        </p:attrNameLst>
                                      </p:cBhvr>
                                      <p:to>
                                        <p:strVal val="hidden"/>
                                      </p:to>
                                    </p:set>
                                  </p:childTnLst>
                                </p:cTn>
                              </p:par>
                            </p:childTnLst>
                          </p:cTn>
                        </p:par>
                        <p:par>
                          <p:cTn id="164" fill="hold">
                            <p:stCondLst>
                              <p:cond delay="14000"/>
                            </p:stCondLst>
                            <p:childTnLst>
                              <p:par>
                                <p:cTn id="165" presetID="10" presetClass="exit" presetSubtype="0" fill="hold" nodeType="afterEffect">
                                  <p:stCondLst>
                                    <p:cond delay="0"/>
                                  </p:stCondLst>
                                  <p:childTnLst>
                                    <p:animEffect transition="out" filter="fade">
                                      <p:cBhvr>
                                        <p:cTn id="166" dur="500"/>
                                        <p:tgtEl>
                                          <p:spTgt spid="85"/>
                                        </p:tgtEl>
                                      </p:cBhvr>
                                    </p:animEffect>
                                    <p:set>
                                      <p:cBhvr>
                                        <p:cTn id="167" dur="1" fill="hold">
                                          <p:stCondLst>
                                            <p:cond delay="499"/>
                                          </p:stCondLst>
                                        </p:cTn>
                                        <p:tgtEl>
                                          <p:spTgt spid="85"/>
                                        </p:tgtEl>
                                        <p:attrNameLst>
                                          <p:attrName>style.visibility</p:attrName>
                                        </p:attrNameLst>
                                      </p:cBhvr>
                                      <p:to>
                                        <p:strVal val="hidden"/>
                                      </p:to>
                                    </p:set>
                                  </p:childTnLst>
                                </p:cTn>
                              </p:par>
                            </p:childTnLst>
                          </p:cTn>
                        </p:par>
                        <p:par>
                          <p:cTn id="168" fill="hold">
                            <p:stCondLst>
                              <p:cond delay="14500"/>
                            </p:stCondLst>
                            <p:childTnLst>
                              <p:par>
                                <p:cTn id="169" presetID="10" presetClass="entr" presetSubtype="0" fill="hold" nodeType="afterEffect">
                                  <p:stCondLst>
                                    <p:cond delay="0"/>
                                  </p:stCondLst>
                                  <p:childTnLst>
                                    <p:set>
                                      <p:cBhvr>
                                        <p:cTn id="170" dur="1" fill="hold">
                                          <p:stCondLst>
                                            <p:cond delay="0"/>
                                          </p:stCondLst>
                                        </p:cTn>
                                        <p:tgtEl>
                                          <p:spTgt spid="96"/>
                                        </p:tgtEl>
                                        <p:attrNameLst>
                                          <p:attrName>style.visibility</p:attrName>
                                        </p:attrNameLst>
                                      </p:cBhvr>
                                      <p:to>
                                        <p:strVal val="visible"/>
                                      </p:to>
                                    </p:set>
                                    <p:animEffect transition="in" filter="fade">
                                      <p:cBhvr>
                                        <p:cTn id="171" dur="500"/>
                                        <p:tgtEl>
                                          <p:spTgt spid="96"/>
                                        </p:tgtEl>
                                      </p:cBhvr>
                                    </p:animEffect>
                                  </p:childTnLst>
                                </p:cTn>
                              </p:par>
                              <p:par>
                                <p:cTn id="172" presetID="10" presetClass="entr" presetSubtype="0" fill="hold" nodeType="withEffect">
                                  <p:stCondLst>
                                    <p:cond delay="0"/>
                                  </p:stCondLst>
                                  <p:childTnLst>
                                    <p:set>
                                      <p:cBhvr>
                                        <p:cTn id="173" dur="1" fill="hold">
                                          <p:stCondLst>
                                            <p:cond delay="0"/>
                                          </p:stCondLst>
                                        </p:cTn>
                                        <p:tgtEl>
                                          <p:spTgt spid="97"/>
                                        </p:tgtEl>
                                        <p:attrNameLst>
                                          <p:attrName>style.visibility</p:attrName>
                                        </p:attrNameLst>
                                      </p:cBhvr>
                                      <p:to>
                                        <p:strVal val="visible"/>
                                      </p:to>
                                    </p:set>
                                    <p:animEffect transition="in" filter="fade">
                                      <p:cBhvr>
                                        <p:cTn id="174" dur="500"/>
                                        <p:tgtEl>
                                          <p:spTgt spid="97"/>
                                        </p:tgtEl>
                                      </p:cBhvr>
                                    </p:animEffect>
                                  </p:childTnLst>
                                </p:cTn>
                              </p:par>
                            </p:childTnLst>
                          </p:cTn>
                        </p:par>
                        <p:par>
                          <p:cTn id="175" fill="hold">
                            <p:stCondLst>
                              <p:cond delay="15000"/>
                            </p:stCondLst>
                            <p:childTnLst>
                              <p:par>
                                <p:cTn id="176" presetID="10" presetClass="exit" presetSubtype="0" fill="hold" nodeType="afterEffect">
                                  <p:stCondLst>
                                    <p:cond delay="0"/>
                                  </p:stCondLst>
                                  <p:childTnLst>
                                    <p:animEffect transition="out" filter="fade">
                                      <p:cBhvr>
                                        <p:cTn id="177" dur="500"/>
                                        <p:tgtEl>
                                          <p:spTgt spid="76"/>
                                        </p:tgtEl>
                                      </p:cBhvr>
                                    </p:animEffect>
                                    <p:set>
                                      <p:cBhvr>
                                        <p:cTn id="178" dur="1" fill="hold">
                                          <p:stCondLst>
                                            <p:cond delay="499"/>
                                          </p:stCondLst>
                                        </p:cTn>
                                        <p:tgtEl>
                                          <p:spTgt spid="76"/>
                                        </p:tgtEl>
                                        <p:attrNameLst>
                                          <p:attrName>style.visibility</p:attrName>
                                        </p:attrNameLst>
                                      </p:cBhvr>
                                      <p:to>
                                        <p:strVal val="hidden"/>
                                      </p:to>
                                    </p:set>
                                  </p:childTnLst>
                                </p:cTn>
                              </p:par>
                            </p:childTnLst>
                          </p:cTn>
                        </p:par>
                        <p:par>
                          <p:cTn id="179" fill="hold">
                            <p:stCondLst>
                              <p:cond delay="15500"/>
                            </p:stCondLst>
                            <p:childTnLst>
                              <p:par>
                                <p:cTn id="180" presetID="10" presetClass="exit" presetSubtype="0" fill="hold" nodeType="afterEffect">
                                  <p:stCondLst>
                                    <p:cond delay="0"/>
                                  </p:stCondLst>
                                  <p:childTnLst>
                                    <p:animEffect transition="out" filter="fade">
                                      <p:cBhvr>
                                        <p:cTn id="181" dur="500"/>
                                        <p:tgtEl>
                                          <p:spTgt spid="91"/>
                                        </p:tgtEl>
                                      </p:cBhvr>
                                    </p:animEffect>
                                    <p:set>
                                      <p:cBhvr>
                                        <p:cTn id="182" dur="1" fill="hold">
                                          <p:stCondLst>
                                            <p:cond delay="499"/>
                                          </p:stCondLst>
                                        </p:cTn>
                                        <p:tgtEl>
                                          <p:spTgt spid="91"/>
                                        </p:tgtEl>
                                        <p:attrNameLst>
                                          <p:attrName>style.visibility</p:attrName>
                                        </p:attrNameLst>
                                      </p:cBhvr>
                                      <p:to>
                                        <p:strVal val="hidden"/>
                                      </p:to>
                                    </p:set>
                                  </p:childTnLst>
                                </p:cTn>
                              </p:par>
                            </p:childTnLst>
                          </p:cTn>
                        </p:par>
                        <p:par>
                          <p:cTn id="183" fill="hold">
                            <p:stCondLst>
                              <p:cond delay="16000"/>
                            </p:stCondLst>
                            <p:childTnLst>
                              <p:par>
                                <p:cTn id="184" presetID="10" presetClass="entr" presetSubtype="0" fill="hold" nodeType="afterEffect">
                                  <p:stCondLst>
                                    <p:cond delay="0"/>
                                  </p:stCondLst>
                                  <p:childTnLst>
                                    <p:set>
                                      <p:cBhvr>
                                        <p:cTn id="185" dur="1" fill="hold">
                                          <p:stCondLst>
                                            <p:cond delay="0"/>
                                          </p:stCondLst>
                                        </p:cTn>
                                        <p:tgtEl>
                                          <p:spTgt spid="98"/>
                                        </p:tgtEl>
                                        <p:attrNameLst>
                                          <p:attrName>style.visibility</p:attrName>
                                        </p:attrNameLst>
                                      </p:cBhvr>
                                      <p:to>
                                        <p:strVal val="visible"/>
                                      </p:to>
                                    </p:set>
                                    <p:animEffect transition="in" filter="fade">
                                      <p:cBhvr>
                                        <p:cTn id="186" dur="500"/>
                                        <p:tgtEl>
                                          <p:spTgt spid="98"/>
                                        </p:tgtEl>
                                      </p:cBhvr>
                                    </p:animEffect>
                                  </p:childTnLst>
                                </p:cTn>
                              </p:par>
                              <p:par>
                                <p:cTn id="187" presetID="10" presetClass="entr" presetSubtype="0" fill="hold" nodeType="withEffect">
                                  <p:stCondLst>
                                    <p:cond delay="0"/>
                                  </p:stCondLst>
                                  <p:childTnLst>
                                    <p:set>
                                      <p:cBhvr>
                                        <p:cTn id="188" dur="1" fill="hold">
                                          <p:stCondLst>
                                            <p:cond delay="0"/>
                                          </p:stCondLst>
                                        </p:cTn>
                                        <p:tgtEl>
                                          <p:spTgt spid="99"/>
                                        </p:tgtEl>
                                        <p:attrNameLst>
                                          <p:attrName>style.visibility</p:attrName>
                                        </p:attrNameLst>
                                      </p:cBhvr>
                                      <p:to>
                                        <p:strVal val="visible"/>
                                      </p:to>
                                    </p:set>
                                    <p:animEffect transition="in" filter="fade">
                                      <p:cBhvr>
                                        <p:cTn id="189" dur="500"/>
                                        <p:tgtEl>
                                          <p:spTgt spid="99"/>
                                        </p:tgtEl>
                                      </p:cBhvr>
                                    </p:animEffect>
                                  </p:childTnLst>
                                </p:cTn>
                              </p:par>
                            </p:childTnLst>
                          </p:cTn>
                        </p:par>
                        <p:par>
                          <p:cTn id="190" fill="hold">
                            <p:stCondLst>
                              <p:cond delay="16500"/>
                            </p:stCondLst>
                            <p:childTnLst>
                              <p:par>
                                <p:cTn id="191" presetID="10" presetClass="exit" presetSubtype="0" fill="hold" nodeType="afterEffect">
                                  <p:stCondLst>
                                    <p:cond delay="0"/>
                                  </p:stCondLst>
                                  <p:childTnLst>
                                    <p:animEffect transition="out" filter="fade">
                                      <p:cBhvr>
                                        <p:cTn id="192" dur="500"/>
                                        <p:tgtEl>
                                          <p:spTgt spid="87"/>
                                        </p:tgtEl>
                                      </p:cBhvr>
                                    </p:animEffect>
                                    <p:set>
                                      <p:cBhvr>
                                        <p:cTn id="193" dur="1" fill="hold">
                                          <p:stCondLst>
                                            <p:cond delay="499"/>
                                          </p:stCondLst>
                                        </p:cTn>
                                        <p:tgtEl>
                                          <p:spTgt spid="87"/>
                                        </p:tgtEl>
                                        <p:attrNameLst>
                                          <p:attrName>style.visibility</p:attrName>
                                        </p:attrNameLst>
                                      </p:cBhvr>
                                      <p:to>
                                        <p:strVal val="hidden"/>
                                      </p:to>
                                    </p:set>
                                  </p:childTnLst>
                                </p:cTn>
                              </p:par>
                            </p:childTnLst>
                          </p:cTn>
                        </p:par>
                        <p:par>
                          <p:cTn id="194" fill="hold">
                            <p:stCondLst>
                              <p:cond delay="17000"/>
                            </p:stCondLst>
                            <p:childTnLst>
                              <p:par>
                                <p:cTn id="195" presetID="10" presetClass="exit" presetSubtype="0" fill="hold" nodeType="afterEffect">
                                  <p:stCondLst>
                                    <p:cond delay="0"/>
                                  </p:stCondLst>
                                  <p:childTnLst>
                                    <p:animEffect transition="out" filter="fade">
                                      <p:cBhvr>
                                        <p:cTn id="196" dur="500"/>
                                        <p:tgtEl>
                                          <p:spTgt spid="77"/>
                                        </p:tgtEl>
                                      </p:cBhvr>
                                    </p:animEffect>
                                    <p:set>
                                      <p:cBhvr>
                                        <p:cTn id="197" dur="1" fill="hold">
                                          <p:stCondLst>
                                            <p:cond delay="499"/>
                                          </p:stCondLst>
                                        </p:cTn>
                                        <p:tgtEl>
                                          <p:spTgt spid="77"/>
                                        </p:tgtEl>
                                        <p:attrNameLst>
                                          <p:attrName>style.visibility</p:attrName>
                                        </p:attrNameLst>
                                      </p:cBhvr>
                                      <p:to>
                                        <p:strVal val="hidden"/>
                                      </p:to>
                                    </p:set>
                                  </p:childTnLst>
                                </p:cTn>
                              </p:par>
                            </p:childTnLst>
                          </p:cTn>
                        </p:par>
                        <p:par>
                          <p:cTn id="198" fill="hold">
                            <p:stCondLst>
                              <p:cond delay="17500"/>
                            </p:stCondLst>
                            <p:childTnLst>
                              <p:par>
                                <p:cTn id="199" presetID="10" presetClass="entr" presetSubtype="0" fill="hold" nodeType="afterEffect">
                                  <p:stCondLst>
                                    <p:cond delay="0"/>
                                  </p:stCondLst>
                                  <p:childTnLst>
                                    <p:set>
                                      <p:cBhvr>
                                        <p:cTn id="200" dur="1" fill="hold">
                                          <p:stCondLst>
                                            <p:cond delay="0"/>
                                          </p:stCondLst>
                                        </p:cTn>
                                        <p:tgtEl>
                                          <p:spTgt spid="100"/>
                                        </p:tgtEl>
                                        <p:attrNameLst>
                                          <p:attrName>style.visibility</p:attrName>
                                        </p:attrNameLst>
                                      </p:cBhvr>
                                      <p:to>
                                        <p:strVal val="visible"/>
                                      </p:to>
                                    </p:set>
                                    <p:animEffect transition="in" filter="fade">
                                      <p:cBhvr>
                                        <p:cTn id="201" dur="500"/>
                                        <p:tgtEl>
                                          <p:spTgt spid="100"/>
                                        </p:tgtEl>
                                      </p:cBhvr>
                                    </p:animEffect>
                                  </p:childTnLst>
                                </p:cTn>
                              </p:par>
                              <p:par>
                                <p:cTn id="202" presetID="10" presetClass="entr" presetSubtype="0" fill="hold" nodeType="withEffect">
                                  <p:stCondLst>
                                    <p:cond delay="0"/>
                                  </p:stCondLst>
                                  <p:childTnLst>
                                    <p:set>
                                      <p:cBhvr>
                                        <p:cTn id="203" dur="1" fill="hold">
                                          <p:stCondLst>
                                            <p:cond delay="0"/>
                                          </p:stCondLst>
                                        </p:cTn>
                                        <p:tgtEl>
                                          <p:spTgt spid="101"/>
                                        </p:tgtEl>
                                        <p:attrNameLst>
                                          <p:attrName>style.visibility</p:attrName>
                                        </p:attrNameLst>
                                      </p:cBhvr>
                                      <p:to>
                                        <p:strVal val="visible"/>
                                      </p:to>
                                    </p:set>
                                    <p:animEffect transition="in" filter="fade">
                                      <p:cBhvr>
                                        <p:cTn id="204" dur="500"/>
                                        <p:tgtEl>
                                          <p:spTgt spid="101"/>
                                        </p:tgtEl>
                                      </p:cBhvr>
                                    </p:animEffect>
                                  </p:childTnLst>
                                </p:cTn>
                              </p:par>
                            </p:childTnLst>
                          </p:cTn>
                        </p:par>
                        <p:par>
                          <p:cTn id="205" fill="hold">
                            <p:stCondLst>
                              <p:cond delay="18000"/>
                            </p:stCondLst>
                            <p:childTnLst>
                              <p:par>
                                <p:cTn id="206" presetID="10" presetClass="exit" presetSubtype="0" fill="hold" nodeType="afterEffect">
                                  <p:stCondLst>
                                    <p:cond delay="0"/>
                                  </p:stCondLst>
                                  <p:childTnLst>
                                    <p:animEffect transition="out" filter="fade">
                                      <p:cBhvr>
                                        <p:cTn id="207" dur="500"/>
                                        <p:tgtEl>
                                          <p:spTgt spid="75"/>
                                        </p:tgtEl>
                                      </p:cBhvr>
                                    </p:animEffect>
                                    <p:set>
                                      <p:cBhvr>
                                        <p:cTn id="208" dur="1" fill="hold">
                                          <p:stCondLst>
                                            <p:cond delay="499"/>
                                          </p:stCondLst>
                                        </p:cTn>
                                        <p:tgtEl>
                                          <p:spTgt spid="75"/>
                                        </p:tgtEl>
                                        <p:attrNameLst>
                                          <p:attrName>style.visibility</p:attrName>
                                        </p:attrNameLst>
                                      </p:cBhvr>
                                      <p:to>
                                        <p:strVal val="hidden"/>
                                      </p:to>
                                    </p:set>
                                  </p:childTnLst>
                                </p:cTn>
                              </p:par>
                            </p:childTnLst>
                          </p:cTn>
                        </p:par>
                        <p:par>
                          <p:cTn id="209" fill="hold">
                            <p:stCondLst>
                              <p:cond delay="18500"/>
                            </p:stCondLst>
                            <p:childTnLst>
                              <p:par>
                                <p:cTn id="210" presetID="10" presetClass="exit" presetSubtype="0" fill="hold" nodeType="afterEffect">
                                  <p:stCondLst>
                                    <p:cond delay="0"/>
                                  </p:stCondLst>
                                  <p:childTnLst>
                                    <p:animEffect transition="out" filter="fade">
                                      <p:cBhvr>
                                        <p:cTn id="211" dur="500"/>
                                        <p:tgtEl>
                                          <p:spTgt spid="89"/>
                                        </p:tgtEl>
                                      </p:cBhvr>
                                    </p:animEffect>
                                    <p:set>
                                      <p:cBhvr>
                                        <p:cTn id="212" dur="1" fill="hold">
                                          <p:stCondLst>
                                            <p:cond delay="499"/>
                                          </p:stCondLst>
                                        </p:cTn>
                                        <p:tgtEl>
                                          <p:spTgt spid="89"/>
                                        </p:tgtEl>
                                        <p:attrNameLst>
                                          <p:attrName>style.visibility</p:attrName>
                                        </p:attrNameLst>
                                      </p:cBhvr>
                                      <p:to>
                                        <p:strVal val="hidden"/>
                                      </p:to>
                                    </p:set>
                                  </p:childTnLst>
                                </p:cTn>
                              </p:par>
                            </p:childTnLst>
                          </p:cTn>
                        </p:par>
                        <p:par>
                          <p:cTn id="213" fill="hold">
                            <p:stCondLst>
                              <p:cond delay="19000"/>
                            </p:stCondLst>
                            <p:childTnLst>
                              <p:par>
                                <p:cTn id="214" presetID="10" presetClass="entr" presetSubtype="0" fill="hold" nodeType="afterEffect">
                                  <p:stCondLst>
                                    <p:cond delay="0"/>
                                  </p:stCondLst>
                                  <p:childTnLst>
                                    <p:set>
                                      <p:cBhvr>
                                        <p:cTn id="215" dur="1" fill="hold">
                                          <p:stCondLst>
                                            <p:cond delay="0"/>
                                          </p:stCondLst>
                                        </p:cTn>
                                        <p:tgtEl>
                                          <p:spTgt spid="102"/>
                                        </p:tgtEl>
                                        <p:attrNameLst>
                                          <p:attrName>style.visibility</p:attrName>
                                        </p:attrNameLst>
                                      </p:cBhvr>
                                      <p:to>
                                        <p:strVal val="visible"/>
                                      </p:to>
                                    </p:set>
                                    <p:animEffect transition="in" filter="fade">
                                      <p:cBhvr>
                                        <p:cTn id="216" dur="500"/>
                                        <p:tgtEl>
                                          <p:spTgt spid="102"/>
                                        </p:tgtEl>
                                      </p:cBhvr>
                                    </p:animEffect>
                                  </p:childTnLst>
                                </p:cTn>
                              </p:par>
                              <p:par>
                                <p:cTn id="217" presetID="10" presetClass="entr" presetSubtype="0" fill="hold" nodeType="withEffect">
                                  <p:stCondLst>
                                    <p:cond delay="0"/>
                                  </p:stCondLst>
                                  <p:childTnLst>
                                    <p:set>
                                      <p:cBhvr>
                                        <p:cTn id="218" dur="1" fill="hold">
                                          <p:stCondLst>
                                            <p:cond delay="0"/>
                                          </p:stCondLst>
                                        </p:cTn>
                                        <p:tgtEl>
                                          <p:spTgt spid="103"/>
                                        </p:tgtEl>
                                        <p:attrNameLst>
                                          <p:attrName>style.visibility</p:attrName>
                                        </p:attrNameLst>
                                      </p:cBhvr>
                                      <p:to>
                                        <p:strVal val="visible"/>
                                      </p:to>
                                    </p:set>
                                    <p:animEffect transition="in" filter="fade">
                                      <p:cBhvr>
                                        <p:cTn id="219" dur="500"/>
                                        <p:tgtEl>
                                          <p:spTgt spid="103"/>
                                        </p:tgtEl>
                                      </p:cBhvr>
                                    </p:animEffect>
                                  </p:childTnLst>
                                </p:cTn>
                              </p:par>
                            </p:childTnLst>
                          </p:cTn>
                        </p:par>
                        <p:par>
                          <p:cTn id="220" fill="hold">
                            <p:stCondLst>
                              <p:cond delay="19500"/>
                            </p:stCondLst>
                            <p:childTnLst>
                              <p:par>
                                <p:cTn id="221" presetID="10" presetClass="exit" presetSubtype="0" fill="hold" nodeType="afterEffect">
                                  <p:stCondLst>
                                    <p:cond delay="0"/>
                                  </p:stCondLst>
                                  <p:childTnLst>
                                    <p:animEffect transition="out" filter="fade">
                                      <p:cBhvr>
                                        <p:cTn id="222" dur="500"/>
                                        <p:tgtEl>
                                          <p:spTgt spid="95"/>
                                        </p:tgtEl>
                                      </p:cBhvr>
                                    </p:animEffect>
                                    <p:set>
                                      <p:cBhvr>
                                        <p:cTn id="223" dur="1" fill="hold">
                                          <p:stCondLst>
                                            <p:cond delay="499"/>
                                          </p:stCondLst>
                                        </p:cTn>
                                        <p:tgtEl>
                                          <p:spTgt spid="95"/>
                                        </p:tgtEl>
                                        <p:attrNameLst>
                                          <p:attrName>style.visibility</p:attrName>
                                        </p:attrNameLst>
                                      </p:cBhvr>
                                      <p:to>
                                        <p:strVal val="hidden"/>
                                      </p:to>
                                    </p:set>
                                  </p:childTnLst>
                                </p:cTn>
                              </p:par>
                            </p:childTnLst>
                          </p:cTn>
                        </p:par>
                        <p:par>
                          <p:cTn id="224" fill="hold">
                            <p:stCondLst>
                              <p:cond delay="20000"/>
                            </p:stCondLst>
                            <p:childTnLst>
                              <p:par>
                                <p:cTn id="225" presetID="10" presetClass="exit" presetSubtype="0" fill="hold" nodeType="afterEffect">
                                  <p:stCondLst>
                                    <p:cond delay="0"/>
                                  </p:stCondLst>
                                  <p:childTnLst>
                                    <p:animEffect transition="out" filter="fade">
                                      <p:cBhvr>
                                        <p:cTn id="226" dur="500"/>
                                        <p:tgtEl>
                                          <p:spTgt spid="70"/>
                                        </p:tgtEl>
                                      </p:cBhvr>
                                    </p:animEffect>
                                    <p:set>
                                      <p:cBhvr>
                                        <p:cTn id="227" dur="1" fill="hold">
                                          <p:stCondLst>
                                            <p:cond delay="499"/>
                                          </p:stCondLst>
                                        </p:cTn>
                                        <p:tgtEl>
                                          <p:spTgt spid="70"/>
                                        </p:tgtEl>
                                        <p:attrNameLst>
                                          <p:attrName>style.visibility</p:attrName>
                                        </p:attrNameLst>
                                      </p:cBhvr>
                                      <p:to>
                                        <p:strVal val="hidden"/>
                                      </p:to>
                                    </p:set>
                                  </p:childTnLst>
                                </p:cTn>
                              </p:par>
                            </p:childTnLst>
                          </p:cTn>
                        </p:par>
                        <p:par>
                          <p:cTn id="228" fill="hold">
                            <p:stCondLst>
                              <p:cond delay="20500"/>
                            </p:stCondLst>
                            <p:childTnLst>
                              <p:par>
                                <p:cTn id="229" presetID="10" presetClass="exit" presetSubtype="0" fill="hold" nodeType="afterEffect">
                                  <p:stCondLst>
                                    <p:cond delay="0"/>
                                  </p:stCondLst>
                                  <p:childTnLst>
                                    <p:animEffect transition="out" filter="fade">
                                      <p:cBhvr>
                                        <p:cTn id="230" dur="500"/>
                                        <p:tgtEl>
                                          <p:spTgt spid="68"/>
                                        </p:tgtEl>
                                      </p:cBhvr>
                                    </p:animEffect>
                                    <p:set>
                                      <p:cBhvr>
                                        <p:cTn id="231" dur="1" fill="hold">
                                          <p:stCondLst>
                                            <p:cond delay="499"/>
                                          </p:stCondLst>
                                        </p:cTn>
                                        <p:tgtEl>
                                          <p:spTgt spid="68"/>
                                        </p:tgtEl>
                                        <p:attrNameLst>
                                          <p:attrName>style.visibility</p:attrName>
                                        </p:attrNameLst>
                                      </p:cBhvr>
                                      <p:to>
                                        <p:strVal val="hidden"/>
                                      </p:to>
                                    </p:set>
                                  </p:childTnLst>
                                </p:cTn>
                              </p:par>
                            </p:childTnLst>
                          </p:cTn>
                        </p:par>
                        <p:par>
                          <p:cTn id="232" fill="hold">
                            <p:stCondLst>
                              <p:cond delay="21000"/>
                            </p:stCondLst>
                            <p:childTnLst>
                              <p:par>
                                <p:cTn id="233" presetID="10" presetClass="entr" presetSubtype="0" fill="hold" nodeType="afterEffect">
                                  <p:stCondLst>
                                    <p:cond delay="0"/>
                                  </p:stCondLst>
                                  <p:childTnLst>
                                    <p:set>
                                      <p:cBhvr>
                                        <p:cTn id="234" dur="1" fill="hold">
                                          <p:stCondLst>
                                            <p:cond delay="0"/>
                                          </p:stCondLst>
                                        </p:cTn>
                                        <p:tgtEl>
                                          <p:spTgt spid="115"/>
                                        </p:tgtEl>
                                        <p:attrNameLst>
                                          <p:attrName>style.visibility</p:attrName>
                                        </p:attrNameLst>
                                      </p:cBhvr>
                                      <p:to>
                                        <p:strVal val="visible"/>
                                      </p:to>
                                    </p:set>
                                    <p:animEffect transition="in" filter="fade">
                                      <p:cBhvr>
                                        <p:cTn id="235" dur="500"/>
                                        <p:tgtEl>
                                          <p:spTgt spid="115"/>
                                        </p:tgtEl>
                                      </p:cBhvr>
                                    </p:animEffect>
                                  </p:childTnLst>
                                </p:cTn>
                              </p:par>
                            </p:childTnLst>
                          </p:cTn>
                        </p:par>
                        <p:par>
                          <p:cTn id="236" fill="hold">
                            <p:stCondLst>
                              <p:cond delay="21500"/>
                            </p:stCondLst>
                            <p:childTnLst>
                              <p:par>
                                <p:cTn id="237" presetID="10" presetClass="entr" presetSubtype="0" fill="hold" nodeType="afterEffect">
                                  <p:stCondLst>
                                    <p:cond delay="0"/>
                                  </p:stCondLst>
                                  <p:childTnLst>
                                    <p:set>
                                      <p:cBhvr>
                                        <p:cTn id="238" dur="1" fill="hold">
                                          <p:stCondLst>
                                            <p:cond delay="0"/>
                                          </p:stCondLst>
                                        </p:cTn>
                                        <p:tgtEl>
                                          <p:spTgt spid="104"/>
                                        </p:tgtEl>
                                        <p:attrNameLst>
                                          <p:attrName>style.visibility</p:attrName>
                                        </p:attrNameLst>
                                      </p:cBhvr>
                                      <p:to>
                                        <p:strVal val="visible"/>
                                      </p:to>
                                    </p:set>
                                    <p:animEffect transition="in" filter="fade">
                                      <p:cBhvr>
                                        <p:cTn id="239" dur="500"/>
                                        <p:tgtEl>
                                          <p:spTgt spid="104"/>
                                        </p:tgtEl>
                                      </p:cBhvr>
                                    </p:animEffect>
                                  </p:childTnLst>
                                </p:cTn>
                              </p:par>
                              <p:par>
                                <p:cTn id="240" presetID="10" presetClass="entr" presetSubtype="0" fill="hold" nodeType="withEffect">
                                  <p:stCondLst>
                                    <p:cond delay="0"/>
                                  </p:stCondLst>
                                  <p:childTnLst>
                                    <p:set>
                                      <p:cBhvr>
                                        <p:cTn id="241" dur="1" fill="hold">
                                          <p:stCondLst>
                                            <p:cond delay="0"/>
                                          </p:stCondLst>
                                        </p:cTn>
                                        <p:tgtEl>
                                          <p:spTgt spid="105"/>
                                        </p:tgtEl>
                                        <p:attrNameLst>
                                          <p:attrName>style.visibility</p:attrName>
                                        </p:attrNameLst>
                                      </p:cBhvr>
                                      <p:to>
                                        <p:strVal val="visible"/>
                                      </p:to>
                                    </p:set>
                                    <p:animEffect transition="in" filter="fade">
                                      <p:cBhvr>
                                        <p:cTn id="242" dur="500"/>
                                        <p:tgtEl>
                                          <p:spTgt spid="105"/>
                                        </p:tgtEl>
                                      </p:cBhvr>
                                    </p:animEffect>
                                  </p:childTnLst>
                                </p:cTn>
                              </p:par>
                            </p:childTnLst>
                          </p:cTn>
                        </p:par>
                        <p:par>
                          <p:cTn id="243" fill="hold">
                            <p:stCondLst>
                              <p:cond delay="22000"/>
                            </p:stCondLst>
                            <p:childTnLst>
                              <p:par>
                                <p:cTn id="244" presetID="10" presetClass="exit" presetSubtype="0" fill="hold" nodeType="afterEffect">
                                  <p:stCondLst>
                                    <p:cond delay="0"/>
                                  </p:stCondLst>
                                  <p:childTnLst>
                                    <p:animEffect transition="out" filter="fade">
                                      <p:cBhvr>
                                        <p:cTn id="245" dur="500"/>
                                        <p:tgtEl>
                                          <p:spTgt spid="88"/>
                                        </p:tgtEl>
                                      </p:cBhvr>
                                    </p:animEffect>
                                    <p:set>
                                      <p:cBhvr>
                                        <p:cTn id="246" dur="1" fill="hold">
                                          <p:stCondLst>
                                            <p:cond delay="499"/>
                                          </p:stCondLst>
                                        </p:cTn>
                                        <p:tgtEl>
                                          <p:spTgt spid="88"/>
                                        </p:tgtEl>
                                        <p:attrNameLst>
                                          <p:attrName>style.visibility</p:attrName>
                                        </p:attrNameLst>
                                      </p:cBhvr>
                                      <p:to>
                                        <p:strVal val="hidden"/>
                                      </p:to>
                                    </p:set>
                                  </p:childTnLst>
                                </p:cTn>
                              </p:par>
                            </p:childTnLst>
                          </p:cTn>
                        </p:par>
                        <p:par>
                          <p:cTn id="247" fill="hold">
                            <p:stCondLst>
                              <p:cond delay="22500"/>
                            </p:stCondLst>
                            <p:childTnLst>
                              <p:par>
                                <p:cTn id="248" presetID="10" presetClass="exit" presetSubtype="0" fill="hold" nodeType="afterEffect">
                                  <p:stCondLst>
                                    <p:cond delay="0"/>
                                  </p:stCondLst>
                                  <p:childTnLst>
                                    <p:animEffect transition="out" filter="fade">
                                      <p:cBhvr>
                                        <p:cTn id="249" dur="500"/>
                                        <p:tgtEl>
                                          <p:spTgt spid="81"/>
                                        </p:tgtEl>
                                      </p:cBhvr>
                                    </p:animEffect>
                                    <p:set>
                                      <p:cBhvr>
                                        <p:cTn id="250" dur="1" fill="hold">
                                          <p:stCondLst>
                                            <p:cond delay="499"/>
                                          </p:stCondLst>
                                        </p:cTn>
                                        <p:tgtEl>
                                          <p:spTgt spid="81"/>
                                        </p:tgtEl>
                                        <p:attrNameLst>
                                          <p:attrName>style.visibility</p:attrName>
                                        </p:attrNameLst>
                                      </p:cBhvr>
                                      <p:to>
                                        <p:strVal val="hidden"/>
                                      </p:to>
                                    </p:set>
                                  </p:childTnLst>
                                </p:cTn>
                              </p:par>
                            </p:childTnLst>
                          </p:cTn>
                        </p:par>
                        <p:par>
                          <p:cTn id="251" fill="hold">
                            <p:stCondLst>
                              <p:cond delay="23000"/>
                            </p:stCondLst>
                            <p:childTnLst>
                              <p:par>
                                <p:cTn id="252" presetID="10" presetClass="exit" presetSubtype="0" fill="hold" nodeType="afterEffect">
                                  <p:stCondLst>
                                    <p:cond delay="0"/>
                                  </p:stCondLst>
                                  <p:childTnLst>
                                    <p:animEffect transition="out" filter="fade">
                                      <p:cBhvr>
                                        <p:cTn id="253" dur="500"/>
                                        <p:tgtEl>
                                          <p:spTgt spid="96"/>
                                        </p:tgtEl>
                                      </p:cBhvr>
                                    </p:animEffect>
                                    <p:set>
                                      <p:cBhvr>
                                        <p:cTn id="254" dur="1" fill="hold">
                                          <p:stCondLst>
                                            <p:cond delay="499"/>
                                          </p:stCondLst>
                                        </p:cTn>
                                        <p:tgtEl>
                                          <p:spTgt spid="96"/>
                                        </p:tgtEl>
                                        <p:attrNameLst>
                                          <p:attrName>style.visibility</p:attrName>
                                        </p:attrNameLst>
                                      </p:cBhvr>
                                      <p:to>
                                        <p:strVal val="hidden"/>
                                      </p:to>
                                    </p:set>
                                  </p:childTnLst>
                                </p:cTn>
                              </p:par>
                            </p:childTnLst>
                          </p:cTn>
                        </p:par>
                        <p:par>
                          <p:cTn id="255" fill="hold">
                            <p:stCondLst>
                              <p:cond delay="23500"/>
                            </p:stCondLst>
                            <p:childTnLst>
                              <p:par>
                                <p:cTn id="256" presetID="10" presetClass="exit" presetSubtype="0" fill="hold" nodeType="afterEffect">
                                  <p:stCondLst>
                                    <p:cond delay="0"/>
                                  </p:stCondLst>
                                  <p:childTnLst>
                                    <p:animEffect transition="out" filter="fade">
                                      <p:cBhvr>
                                        <p:cTn id="257" dur="500"/>
                                        <p:tgtEl>
                                          <p:spTgt spid="103"/>
                                        </p:tgtEl>
                                      </p:cBhvr>
                                    </p:animEffect>
                                    <p:set>
                                      <p:cBhvr>
                                        <p:cTn id="258" dur="1" fill="hold">
                                          <p:stCondLst>
                                            <p:cond delay="499"/>
                                          </p:stCondLst>
                                        </p:cTn>
                                        <p:tgtEl>
                                          <p:spTgt spid="103"/>
                                        </p:tgtEl>
                                        <p:attrNameLst>
                                          <p:attrName>style.visibility</p:attrName>
                                        </p:attrNameLst>
                                      </p:cBhvr>
                                      <p:to>
                                        <p:strVal val="hidden"/>
                                      </p:to>
                                    </p:set>
                                  </p:childTnLst>
                                </p:cTn>
                              </p:par>
                            </p:childTnLst>
                          </p:cTn>
                        </p:par>
                        <p:par>
                          <p:cTn id="259" fill="hold">
                            <p:stCondLst>
                              <p:cond delay="24000"/>
                            </p:stCondLst>
                            <p:childTnLst>
                              <p:par>
                                <p:cTn id="260" presetID="10" presetClass="entr" presetSubtype="0" fill="hold" nodeType="afterEffect">
                                  <p:stCondLst>
                                    <p:cond delay="0"/>
                                  </p:stCondLst>
                                  <p:childTnLst>
                                    <p:set>
                                      <p:cBhvr>
                                        <p:cTn id="261" dur="1" fill="hold">
                                          <p:stCondLst>
                                            <p:cond delay="0"/>
                                          </p:stCondLst>
                                        </p:cTn>
                                        <p:tgtEl>
                                          <p:spTgt spid="114"/>
                                        </p:tgtEl>
                                        <p:attrNameLst>
                                          <p:attrName>style.visibility</p:attrName>
                                        </p:attrNameLst>
                                      </p:cBhvr>
                                      <p:to>
                                        <p:strVal val="visible"/>
                                      </p:to>
                                    </p:set>
                                    <p:animEffect transition="in" filter="fade">
                                      <p:cBhvr>
                                        <p:cTn id="262" dur="500"/>
                                        <p:tgtEl>
                                          <p:spTgt spid="114"/>
                                        </p:tgtEl>
                                      </p:cBhvr>
                                    </p:animEffect>
                                  </p:childTnLst>
                                </p:cTn>
                              </p:par>
                            </p:childTnLst>
                          </p:cTn>
                        </p:par>
                        <p:par>
                          <p:cTn id="263" fill="hold">
                            <p:stCondLst>
                              <p:cond delay="24500"/>
                            </p:stCondLst>
                            <p:childTnLst>
                              <p:par>
                                <p:cTn id="264" presetID="10" presetClass="entr" presetSubtype="0" fill="hold" nodeType="afterEffect">
                                  <p:stCondLst>
                                    <p:cond delay="0"/>
                                  </p:stCondLst>
                                  <p:childTnLst>
                                    <p:set>
                                      <p:cBhvr>
                                        <p:cTn id="265" dur="1" fill="hold">
                                          <p:stCondLst>
                                            <p:cond delay="0"/>
                                          </p:stCondLst>
                                        </p:cTn>
                                        <p:tgtEl>
                                          <p:spTgt spid="116"/>
                                        </p:tgtEl>
                                        <p:attrNameLst>
                                          <p:attrName>style.visibility</p:attrName>
                                        </p:attrNameLst>
                                      </p:cBhvr>
                                      <p:to>
                                        <p:strVal val="visible"/>
                                      </p:to>
                                    </p:set>
                                    <p:animEffect transition="in" filter="fade">
                                      <p:cBhvr>
                                        <p:cTn id="266" dur="500"/>
                                        <p:tgtEl>
                                          <p:spTgt spid="116"/>
                                        </p:tgtEl>
                                      </p:cBhvr>
                                    </p:animEffect>
                                  </p:childTnLst>
                                </p:cTn>
                              </p:par>
                            </p:childTnLst>
                          </p:cTn>
                        </p:par>
                        <p:par>
                          <p:cTn id="267" fill="hold">
                            <p:stCondLst>
                              <p:cond delay="25000"/>
                            </p:stCondLst>
                            <p:childTnLst>
                              <p:par>
                                <p:cTn id="268" presetID="10" presetClass="entr" presetSubtype="0" fill="hold" nodeType="afterEffect">
                                  <p:stCondLst>
                                    <p:cond delay="0"/>
                                  </p:stCondLst>
                                  <p:childTnLst>
                                    <p:set>
                                      <p:cBhvr>
                                        <p:cTn id="269" dur="1" fill="hold">
                                          <p:stCondLst>
                                            <p:cond delay="0"/>
                                          </p:stCondLst>
                                        </p:cTn>
                                        <p:tgtEl>
                                          <p:spTgt spid="106"/>
                                        </p:tgtEl>
                                        <p:attrNameLst>
                                          <p:attrName>style.visibility</p:attrName>
                                        </p:attrNameLst>
                                      </p:cBhvr>
                                      <p:to>
                                        <p:strVal val="visible"/>
                                      </p:to>
                                    </p:set>
                                    <p:animEffect transition="in" filter="fade">
                                      <p:cBhvr>
                                        <p:cTn id="270" dur="500"/>
                                        <p:tgtEl>
                                          <p:spTgt spid="106"/>
                                        </p:tgtEl>
                                      </p:cBhvr>
                                    </p:animEffect>
                                  </p:childTnLst>
                                </p:cTn>
                              </p:par>
                              <p:par>
                                <p:cTn id="271" presetID="10" presetClass="entr" presetSubtype="0" fill="hold" nodeType="withEffect">
                                  <p:stCondLst>
                                    <p:cond delay="0"/>
                                  </p:stCondLst>
                                  <p:childTnLst>
                                    <p:set>
                                      <p:cBhvr>
                                        <p:cTn id="272" dur="1" fill="hold">
                                          <p:stCondLst>
                                            <p:cond delay="0"/>
                                          </p:stCondLst>
                                        </p:cTn>
                                        <p:tgtEl>
                                          <p:spTgt spid="107"/>
                                        </p:tgtEl>
                                        <p:attrNameLst>
                                          <p:attrName>style.visibility</p:attrName>
                                        </p:attrNameLst>
                                      </p:cBhvr>
                                      <p:to>
                                        <p:strVal val="visible"/>
                                      </p:to>
                                    </p:set>
                                    <p:animEffect transition="in" filter="fade">
                                      <p:cBhvr>
                                        <p:cTn id="273" dur="500"/>
                                        <p:tgtEl>
                                          <p:spTgt spid="107"/>
                                        </p:tgtEl>
                                      </p:cBhvr>
                                    </p:animEffect>
                                  </p:childTnLst>
                                </p:cTn>
                              </p:par>
                            </p:childTnLst>
                          </p:cTn>
                        </p:par>
                        <p:par>
                          <p:cTn id="274" fill="hold">
                            <p:stCondLst>
                              <p:cond delay="25500"/>
                            </p:stCondLst>
                            <p:childTnLst>
                              <p:par>
                                <p:cTn id="275" presetID="10" presetClass="exit" presetSubtype="0" fill="hold" nodeType="afterEffect">
                                  <p:stCondLst>
                                    <p:cond delay="0"/>
                                  </p:stCondLst>
                                  <p:childTnLst>
                                    <p:animEffect transition="out" filter="fade">
                                      <p:cBhvr>
                                        <p:cTn id="276" dur="500"/>
                                        <p:tgtEl>
                                          <p:spTgt spid="66"/>
                                        </p:tgtEl>
                                      </p:cBhvr>
                                    </p:animEffect>
                                    <p:set>
                                      <p:cBhvr>
                                        <p:cTn id="277" dur="1" fill="hold">
                                          <p:stCondLst>
                                            <p:cond delay="499"/>
                                          </p:stCondLst>
                                        </p:cTn>
                                        <p:tgtEl>
                                          <p:spTgt spid="66"/>
                                        </p:tgtEl>
                                        <p:attrNameLst>
                                          <p:attrName>style.visibility</p:attrName>
                                        </p:attrNameLst>
                                      </p:cBhvr>
                                      <p:to>
                                        <p:strVal val="hidden"/>
                                      </p:to>
                                    </p:set>
                                  </p:childTnLst>
                                </p:cTn>
                              </p:par>
                            </p:childTnLst>
                          </p:cTn>
                        </p:par>
                        <p:par>
                          <p:cTn id="278" fill="hold">
                            <p:stCondLst>
                              <p:cond delay="26000"/>
                            </p:stCondLst>
                            <p:childTnLst>
                              <p:par>
                                <p:cTn id="279" presetID="10" presetClass="exit" presetSubtype="0" fill="hold" nodeType="afterEffect">
                                  <p:stCondLst>
                                    <p:cond delay="0"/>
                                  </p:stCondLst>
                                  <p:childTnLst>
                                    <p:animEffect transition="out" filter="fade">
                                      <p:cBhvr>
                                        <p:cTn id="280" dur="500"/>
                                        <p:tgtEl>
                                          <p:spTgt spid="92"/>
                                        </p:tgtEl>
                                      </p:cBhvr>
                                    </p:animEffect>
                                    <p:set>
                                      <p:cBhvr>
                                        <p:cTn id="281" dur="1" fill="hold">
                                          <p:stCondLst>
                                            <p:cond delay="499"/>
                                          </p:stCondLst>
                                        </p:cTn>
                                        <p:tgtEl>
                                          <p:spTgt spid="92"/>
                                        </p:tgtEl>
                                        <p:attrNameLst>
                                          <p:attrName>style.visibility</p:attrName>
                                        </p:attrNameLst>
                                      </p:cBhvr>
                                      <p:to>
                                        <p:strVal val="hidden"/>
                                      </p:to>
                                    </p:set>
                                  </p:childTnLst>
                                </p:cTn>
                              </p:par>
                            </p:childTnLst>
                          </p:cTn>
                        </p:par>
                        <p:par>
                          <p:cTn id="282" fill="hold">
                            <p:stCondLst>
                              <p:cond delay="26500"/>
                            </p:stCondLst>
                            <p:childTnLst>
                              <p:par>
                                <p:cTn id="283" presetID="10" presetClass="entr" presetSubtype="0" fill="hold" nodeType="afterEffect">
                                  <p:stCondLst>
                                    <p:cond delay="0"/>
                                  </p:stCondLst>
                                  <p:childTnLst>
                                    <p:set>
                                      <p:cBhvr>
                                        <p:cTn id="284" dur="1" fill="hold">
                                          <p:stCondLst>
                                            <p:cond delay="0"/>
                                          </p:stCondLst>
                                        </p:cTn>
                                        <p:tgtEl>
                                          <p:spTgt spid="108"/>
                                        </p:tgtEl>
                                        <p:attrNameLst>
                                          <p:attrName>style.visibility</p:attrName>
                                        </p:attrNameLst>
                                      </p:cBhvr>
                                      <p:to>
                                        <p:strVal val="visible"/>
                                      </p:to>
                                    </p:set>
                                    <p:animEffect transition="in" filter="fade">
                                      <p:cBhvr>
                                        <p:cTn id="285" dur="500"/>
                                        <p:tgtEl>
                                          <p:spTgt spid="108"/>
                                        </p:tgtEl>
                                      </p:cBhvr>
                                    </p:animEffect>
                                  </p:childTnLst>
                                </p:cTn>
                              </p:par>
                              <p:par>
                                <p:cTn id="286" presetID="10" presetClass="entr" presetSubtype="0" fill="hold" nodeType="withEffect">
                                  <p:stCondLst>
                                    <p:cond delay="0"/>
                                  </p:stCondLst>
                                  <p:childTnLst>
                                    <p:set>
                                      <p:cBhvr>
                                        <p:cTn id="287" dur="1" fill="hold">
                                          <p:stCondLst>
                                            <p:cond delay="0"/>
                                          </p:stCondLst>
                                        </p:cTn>
                                        <p:tgtEl>
                                          <p:spTgt spid="109"/>
                                        </p:tgtEl>
                                        <p:attrNameLst>
                                          <p:attrName>style.visibility</p:attrName>
                                        </p:attrNameLst>
                                      </p:cBhvr>
                                      <p:to>
                                        <p:strVal val="visible"/>
                                      </p:to>
                                    </p:set>
                                    <p:animEffect transition="in" filter="fade">
                                      <p:cBhvr>
                                        <p:cTn id="288" dur="500"/>
                                        <p:tgtEl>
                                          <p:spTgt spid="109"/>
                                        </p:tgtEl>
                                      </p:cBhvr>
                                    </p:animEffect>
                                  </p:childTnLst>
                                </p:cTn>
                              </p:par>
                            </p:childTnLst>
                          </p:cTn>
                        </p:par>
                        <p:par>
                          <p:cTn id="289" fill="hold">
                            <p:stCondLst>
                              <p:cond delay="27000"/>
                            </p:stCondLst>
                            <p:childTnLst>
                              <p:par>
                                <p:cTn id="290" presetID="10" presetClass="exit" presetSubtype="0" fill="hold" nodeType="afterEffect">
                                  <p:stCondLst>
                                    <p:cond delay="0"/>
                                  </p:stCondLst>
                                  <p:childTnLst>
                                    <p:animEffect transition="out" filter="fade">
                                      <p:cBhvr>
                                        <p:cTn id="291" dur="500"/>
                                        <p:tgtEl>
                                          <p:spTgt spid="101"/>
                                        </p:tgtEl>
                                      </p:cBhvr>
                                    </p:animEffect>
                                    <p:set>
                                      <p:cBhvr>
                                        <p:cTn id="292" dur="1" fill="hold">
                                          <p:stCondLst>
                                            <p:cond delay="499"/>
                                          </p:stCondLst>
                                        </p:cTn>
                                        <p:tgtEl>
                                          <p:spTgt spid="101"/>
                                        </p:tgtEl>
                                        <p:attrNameLst>
                                          <p:attrName>style.visibility</p:attrName>
                                        </p:attrNameLst>
                                      </p:cBhvr>
                                      <p:to>
                                        <p:strVal val="hidden"/>
                                      </p:to>
                                    </p:set>
                                  </p:childTnLst>
                                </p:cTn>
                              </p:par>
                            </p:childTnLst>
                          </p:cTn>
                        </p:par>
                        <p:par>
                          <p:cTn id="293" fill="hold">
                            <p:stCondLst>
                              <p:cond delay="27500"/>
                            </p:stCondLst>
                            <p:childTnLst>
                              <p:par>
                                <p:cTn id="294" presetID="10" presetClass="exit" presetSubtype="0" fill="hold" nodeType="afterEffect">
                                  <p:stCondLst>
                                    <p:cond delay="0"/>
                                  </p:stCondLst>
                                  <p:childTnLst>
                                    <p:animEffect transition="out" filter="fade">
                                      <p:cBhvr>
                                        <p:cTn id="295" dur="500"/>
                                        <p:tgtEl>
                                          <p:spTgt spid="79"/>
                                        </p:tgtEl>
                                      </p:cBhvr>
                                    </p:animEffect>
                                    <p:set>
                                      <p:cBhvr>
                                        <p:cTn id="296" dur="1" fill="hold">
                                          <p:stCondLst>
                                            <p:cond delay="499"/>
                                          </p:stCondLst>
                                        </p:cTn>
                                        <p:tgtEl>
                                          <p:spTgt spid="79"/>
                                        </p:tgtEl>
                                        <p:attrNameLst>
                                          <p:attrName>style.visibility</p:attrName>
                                        </p:attrNameLst>
                                      </p:cBhvr>
                                      <p:to>
                                        <p:strVal val="hidden"/>
                                      </p:to>
                                    </p:set>
                                  </p:childTnLst>
                                </p:cTn>
                              </p:par>
                            </p:childTnLst>
                          </p:cTn>
                        </p:par>
                        <p:par>
                          <p:cTn id="297" fill="hold">
                            <p:stCondLst>
                              <p:cond delay="28000"/>
                            </p:stCondLst>
                            <p:childTnLst>
                              <p:par>
                                <p:cTn id="298" presetID="10" presetClass="entr" presetSubtype="0" fill="hold" nodeType="afterEffect">
                                  <p:stCondLst>
                                    <p:cond delay="0"/>
                                  </p:stCondLst>
                                  <p:childTnLst>
                                    <p:set>
                                      <p:cBhvr>
                                        <p:cTn id="299" dur="1" fill="hold">
                                          <p:stCondLst>
                                            <p:cond delay="0"/>
                                          </p:stCondLst>
                                        </p:cTn>
                                        <p:tgtEl>
                                          <p:spTgt spid="110"/>
                                        </p:tgtEl>
                                        <p:attrNameLst>
                                          <p:attrName>style.visibility</p:attrName>
                                        </p:attrNameLst>
                                      </p:cBhvr>
                                      <p:to>
                                        <p:strVal val="visible"/>
                                      </p:to>
                                    </p:set>
                                    <p:animEffect transition="in" filter="fade">
                                      <p:cBhvr>
                                        <p:cTn id="300" dur="500"/>
                                        <p:tgtEl>
                                          <p:spTgt spid="110"/>
                                        </p:tgtEl>
                                      </p:cBhvr>
                                    </p:animEffect>
                                  </p:childTnLst>
                                </p:cTn>
                              </p:par>
                              <p:par>
                                <p:cTn id="301" presetID="10" presetClass="entr" presetSubtype="0" fill="hold" nodeType="withEffect">
                                  <p:stCondLst>
                                    <p:cond delay="0"/>
                                  </p:stCondLst>
                                  <p:childTnLst>
                                    <p:set>
                                      <p:cBhvr>
                                        <p:cTn id="302" dur="1" fill="hold">
                                          <p:stCondLst>
                                            <p:cond delay="0"/>
                                          </p:stCondLst>
                                        </p:cTn>
                                        <p:tgtEl>
                                          <p:spTgt spid="111"/>
                                        </p:tgtEl>
                                        <p:attrNameLst>
                                          <p:attrName>style.visibility</p:attrName>
                                        </p:attrNameLst>
                                      </p:cBhvr>
                                      <p:to>
                                        <p:strVal val="visible"/>
                                      </p:to>
                                    </p:set>
                                    <p:animEffect transition="in" filter="fade">
                                      <p:cBhvr>
                                        <p:cTn id="303" dur="500"/>
                                        <p:tgtEl>
                                          <p:spTgt spid="111"/>
                                        </p:tgtEl>
                                      </p:cBhvr>
                                    </p:animEffect>
                                  </p:childTnLst>
                                </p:cTn>
                              </p:par>
                            </p:childTnLst>
                          </p:cTn>
                        </p:par>
                        <p:par>
                          <p:cTn id="304" fill="hold">
                            <p:stCondLst>
                              <p:cond delay="28500"/>
                            </p:stCondLst>
                            <p:childTnLst>
                              <p:par>
                                <p:cTn id="305" presetID="10" presetClass="exit" presetSubtype="0" fill="hold" nodeType="afterEffect">
                                  <p:stCondLst>
                                    <p:cond delay="0"/>
                                  </p:stCondLst>
                                  <p:childTnLst>
                                    <p:animEffect transition="out" filter="fade">
                                      <p:cBhvr>
                                        <p:cTn id="306" dur="500"/>
                                        <p:tgtEl>
                                          <p:spTgt spid="86"/>
                                        </p:tgtEl>
                                      </p:cBhvr>
                                    </p:animEffect>
                                    <p:set>
                                      <p:cBhvr>
                                        <p:cTn id="307" dur="1" fill="hold">
                                          <p:stCondLst>
                                            <p:cond delay="499"/>
                                          </p:stCondLst>
                                        </p:cTn>
                                        <p:tgtEl>
                                          <p:spTgt spid="86"/>
                                        </p:tgtEl>
                                        <p:attrNameLst>
                                          <p:attrName>style.visibility</p:attrName>
                                        </p:attrNameLst>
                                      </p:cBhvr>
                                      <p:to>
                                        <p:strVal val="hidden"/>
                                      </p:to>
                                    </p:set>
                                  </p:childTnLst>
                                </p:cTn>
                              </p:par>
                            </p:childTnLst>
                          </p:cTn>
                        </p:par>
                        <p:par>
                          <p:cTn id="308" fill="hold">
                            <p:stCondLst>
                              <p:cond delay="29000"/>
                            </p:stCondLst>
                            <p:childTnLst>
                              <p:par>
                                <p:cTn id="309" presetID="10" presetClass="exit" presetSubtype="0" fill="hold" nodeType="afterEffect">
                                  <p:stCondLst>
                                    <p:cond delay="0"/>
                                  </p:stCondLst>
                                  <p:childTnLst>
                                    <p:animEffect transition="out" filter="fade">
                                      <p:cBhvr>
                                        <p:cTn id="310" dur="500"/>
                                        <p:tgtEl>
                                          <p:spTgt spid="105"/>
                                        </p:tgtEl>
                                      </p:cBhvr>
                                    </p:animEffect>
                                    <p:set>
                                      <p:cBhvr>
                                        <p:cTn id="311" dur="1" fill="hold">
                                          <p:stCondLst>
                                            <p:cond delay="499"/>
                                          </p:stCondLst>
                                        </p:cTn>
                                        <p:tgtEl>
                                          <p:spTgt spid="105"/>
                                        </p:tgtEl>
                                        <p:attrNameLst>
                                          <p:attrName>style.visibility</p:attrName>
                                        </p:attrNameLst>
                                      </p:cBhvr>
                                      <p:to>
                                        <p:strVal val="hidden"/>
                                      </p:to>
                                    </p:set>
                                  </p:childTnLst>
                                </p:cTn>
                              </p:par>
                            </p:childTnLst>
                          </p:cTn>
                        </p:par>
                        <p:par>
                          <p:cTn id="312" fill="hold">
                            <p:stCondLst>
                              <p:cond delay="29500"/>
                            </p:stCondLst>
                            <p:childTnLst>
                              <p:par>
                                <p:cTn id="313" presetID="10" presetClass="entr" presetSubtype="0" fill="hold" nodeType="afterEffect">
                                  <p:stCondLst>
                                    <p:cond delay="0"/>
                                  </p:stCondLst>
                                  <p:childTnLst>
                                    <p:set>
                                      <p:cBhvr>
                                        <p:cTn id="314" dur="1" fill="hold">
                                          <p:stCondLst>
                                            <p:cond delay="0"/>
                                          </p:stCondLst>
                                        </p:cTn>
                                        <p:tgtEl>
                                          <p:spTgt spid="117"/>
                                        </p:tgtEl>
                                        <p:attrNameLst>
                                          <p:attrName>style.visibility</p:attrName>
                                        </p:attrNameLst>
                                      </p:cBhvr>
                                      <p:to>
                                        <p:strVal val="visible"/>
                                      </p:to>
                                    </p:set>
                                    <p:animEffect transition="in" filter="fade">
                                      <p:cBhvr>
                                        <p:cTn id="315" dur="500"/>
                                        <p:tgtEl>
                                          <p:spTgt spid="117"/>
                                        </p:tgtEl>
                                      </p:cBhvr>
                                    </p:animEffect>
                                  </p:childTnLst>
                                </p:cTn>
                              </p:par>
                            </p:childTnLst>
                          </p:cTn>
                        </p:par>
                        <p:par>
                          <p:cTn id="316" fill="hold">
                            <p:stCondLst>
                              <p:cond delay="30000"/>
                            </p:stCondLst>
                            <p:childTnLst>
                              <p:par>
                                <p:cTn id="317" presetID="10" presetClass="entr" presetSubtype="0" fill="hold" nodeType="afterEffect">
                                  <p:stCondLst>
                                    <p:cond delay="0"/>
                                  </p:stCondLst>
                                  <p:childTnLst>
                                    <p:set>
                                      <p:cBhvr>
                                        <p:cTn id="318" dur="1" fill="hold">
                                          <p:stCondLst>
                                            <p:cond delay="0"/>
                                          </p:stCondLst>
                                        </p:cTn>
                                        <p:tgtEl>
                                          <p:spTgt spid="118"/>
                                        </p:tgtEl>
                                        <p:attrNameLst>
                                          <p:attrName>style.visibility</p:attrName>
                                        </p:attrNameLst>
                                      </p:cBhvr>
                                      <p:to>
                                        <p:strVal val="visible"/>
                                      </p:to>
                                    </p:set>
                                    <p:animEffect transition="in" filter="fade">
                                      <p:cBhvr>
                                        <p:cTn id="319" dur="500"/>
                                        <p:tgtEl>
                                          <p:spTgt spid="118"/>
                                        </p:tgtEl>
                                      </p:cBhvr>
                                    </p:animEffect>
                                  </p:childTnLst>
                                </p:cTn>
                              </p:par>
                            </p:childTnLst>
                          </p:cTn>
                        </p:par>
                        <p:par>
                          <p:cTn id="320" fill="hold">
                            <p:stCondLst>
                              <p:cond delay="30500"/>
                            </p:stCondLst>
                            <p:childTnLst>
                              <p:par>
                                <p:cTn id="321" presetID="10" presetClass="entr" presetSubtype="0" fill="hold" nodeType="afterEffect">
                                  <p:stCondLst>
                                    <p:cond delay="0"/>
                                  </p:stCondLst>
                                  <p:childTnLst>
                                    <p:set>
                                      <p:cBhvr>
                                        <p:cTn id="322" dur="1" fill="hold">
                                          <p:stCondLst>
                                            <p:cond delay="0"/>
                                          </p:stCondLst>
                                        </p:cTn>
                                        <p:tgtEl>
                                          <p:spTgt spid="119"/>
                                        </p:tgtEl>
                                        <p:attrNameLst>
                                          <p:attrName>style.visibility</p:attrName>
                                        </p:attrNameLst>
                                      </p:cBhvr>
                                      <p:to>
                                        <p:strVal val="visible"/>
                                      </p:to>
                                    </p:set>
                                    <p:animEffect transition="in" filter="fade">
                                      <p:cBhvr>
                                        <p:cTn id="323" dur="500"/>
                                        <p:tgtEl>
                                          <p:spTgt spid="119"/>
                                        </p:tgtEl>
                                      </p:cBhvr>
                                    </p:animEffect>
                                  </p:childTnLst>
                                </p:cTn>
                              </p:par>
                            </p:childTnLst>
                          </p:cTn>
                        </p:par>
                        <p:par>
                          <p:cTn id="324" fill="hold">
                            <p:stCondLst>
                              <p:cond delay="31000"/>
                            </p:stCondLst>
                            <p:childTnLst>
                              <p:par>
                                <p:cTn id="325" presetID="10" presetClass="entr" presetSubtype="0" fill="hold" nodeType="afterEffect">
                                  <p:stCondLst>
                                    <p:cond delay="0"/>
                                  </p:stCondLst>
                                  <p:childTnLst>
                                    <p:set>
                                      <p:cBhvr>
                                        <p:cTn id="326" dur="1" fill="hold">
                                          <p:stCondLst>
                                            <p:cond delay="0"/>
                                          </p:stCondLst>
                                        </p:cTn>
                                        <p:tgtEl>
                                          <p:spTgt spid="120"/>
                                        </p:tgtEl>
                                        <p:attrNameLst>
                                          <p:attrName>style.visibility</p:attrName>
                                        </p:attrNameLst>
                                      </p:cBhvr>
                                      <p:to>
                                        <p:strVal val="visible"/>
                                      </p:to>
                                    </p:set>
                                    <p:animEffect transition="in" filter="fade">
                                      <p:cBhvr>
                                        <p:cTn id="327" dur="500"/>
                                        <p:tgtEl>
                                          <p:spTgt spid="120"/>
                                        </p:tgtEl>
                                      </p:cBhvr>
                                    </p:animEffect>
                                  </p:childTnLst>
                                </p:cTn>
                              </p:par>
                            </p:childTnLst>
                          </p:cTn>
                        </p:par>
                        <p:par>
                          <p:cTn id="328" fill="hold">
                            <p:stCondLst>
                              <p:cond delay="31500"/>
                            </p:stCondLst>
                            <p:childTnLst>
                              <p:par>
                                <p:cTn id="329" presetID="10" presetClass="entr" presetSubtype="0" fill="hold" nodeType="afterEffect">
                                  <p:stCondLst>
                                    <p:cond delay="0"/>
                                  </p:stCondLst>
                                  <p:childTnLst>
                                    <p:set>
                                      <p:cBhvr>
                                        <p:cTn id="330" dur="1" fill="hold">
                                          <p:stCondLst>
                                            <p:cond delay="0"/>
                                          </p:stCondLst>
                                        </p:cTn>
                                        <p:tgtEl>
                                          <p:spTgt spid="121"/>
                                        </p:tgtEl>
                                        <p:attrNameLst>
                                          <p:attrName>style.visibility</p:attrName>
                                        </p:attrNameLst>
                                      </p:cBhvr>
                                      <p:to>
                                        <p:strVal val="visible"/>
                                      </p:to>
                                    </p:set>
                                    <p:animEffect transition="in" filter="fade">
                                      <p:cBhvr>
                                        <p:cTn id="331" dur="500"/>
                                        <p:tgtEl>
                                          <p:spTgt spid="121"/>
                                        </p:tgtEl>
                                      </p:cBhvr>
                                    </p:animEffect>
                                  </p:childTnLst>
                                </p:cTn>
                              </p:par>
                              <p:par>
                                <p:cTn id="332" presetID="10" presetClass="entr" presetSubtype="0" fill="hold" nodeType="withEffect">
                                  <p:stCondLst>
                                    <p:cond delay="0"/>
                                  </p:stCondLst>
                                  <p:childTnLst>
                                    <p:set>
                                      <p:cBhvr>
                                        <p:cTn id="333" dur="1" fill="hold">
                                          <p:stCondLst>
                                            <p:cond delay="0"/>
                                          </p:stCondLst>
                                        </p:cTn>
                                        <p:tgtEl>
                                          <p:spTgt spid="122"/>
                                        </p:tgtEl>
                                        <p:attrNameLst>
                                          <p:attrName>style.visibility</p:attrName>
                                        </p:attrNameLst>
                                      </p:cBhvr>
                                      <p:to>
                                        <p:strVal val="visible"/>
                                      </p:to>
                                    </p:set>
                                    <p:animEffect transition="in" filter="fade">
                                      <p:cBhvr>
                                        <p:cTn id="334" dur="500"/>
                                        <p:tgtEl>
                                          <p:spTgt spid="122"/>
                                        </p:tgtEl>
                                      </p:cBhvr>
                                    </p:animEffect>
                                  </p:childTnLst>
                                </p:cTn>
                              </p:par>
                            </p:childTnLst>
                          </p:cTn>
                        </p:par>
                        <p:par>
                          <p:cTn id="335" fill="hold">
                            <p:stCondLst>
                              <p:cond delay="32000"/>
                            </p:stCondLst>
                            <p:childTnLst>
                              <p:par>
                                <p:cTn id="336" presetID="10" presetClass="entr" presetSubtype="0" fill="hold" nodeType="afterEffect">
                                  <p:stCondLst>
                                    <p:cond delay="0"/>
                                  </p:stCondLst>
                                  <p:childTnLst>
                                    <p:set>
                                      <p:cBhvr>
                                        <p:cTn id="337" dur="1" fill="hold">
                                          <p:stCondLst>
                                            <p:cond delay="0"/>
                                          </p:stCondLst>
                                        </p:cTn>
                                        <p:tgtEl>
                                          <p:spTgt spid="123"/>
                                        </p:tgtEl>
                                        <p:attrNameLst>
                                          <p:attrName>style.visibility</p:attrName>
                                        </p:attrNameLst>
                                      </p:cBhvr>
                                      <p:to>
                                        <p:strVal val="visible"/>
                                      </p:to>
                                    </p:set>
                                    <p:animEffect transition="in" filter="fade">
                                      <p:cBhvr>
                                        <p:cTn id="338" dur="500"/>
                                        <p:tgtEl>
                                          <p:spTgt spid="123"/>
                                        </p:tgtEl>
                                      </p:cBhvr>
                                    </p:animEffect>
                                  </p:childTnLst>
                                </p:cTn>
                              </p:par>
                            </p:childTnLst>
                          </p:cTn>
                        </p:par>
                        <p:par>
                          <p:cTn id="339" fill="hold">
                            <p:stCondLst>
                              <p:cond delay="32500"/>
                            </p:stCondLst>
                            <p:childTnLst>
                              <p:par>
                                <p:cTn id="340" presetID="10" presetClass="entr" presetSubtype="0" fill="hold" nodeType="afterEffect">
                                  <p:stCondLst>
                                    <p:cond delay="0"/>
                                  </p:stCondLst>
                                  <p:childTnLst>
                                    <p:set>
                                      <p:cBhvr>
                                        <p:cTn id="341" dur="1" fill="hold">
                                          <p:stCondLst>
                                            <p:cond delay="0"/>
                                          </p:stCondLst>
                                        </p:cTn>
                                        <p:tgtEl>
                                          <p:spTgt spid="124"/>
                                        </p:tgtEl>
                                        <p:attrNameLst>
                                          <p:attrName>style.visibility</p:attrName>
                                        </p:attrNameLst>
                                      </p:cBhvr>
                                      <p:to>
                                        <p:strVal val="visible"/>
                                      </p:to>
                                    </p:set>
                                    <p:animEffect transition="in" filter="fade">
                                      <p:cBhvr>
                                        <p:cTn id="342" dur="500"/>
                                        <p:tgtEl>
                                          <p:spTgt spid="124"/>
                                        </p:tgtEl>
                                      </p:cBhvr>
                                    </p:animEffect>
                                  </p:childTnLst>
                                </p:cTn>
                              </p:par>
                            </p:childTnLst>
                          </p:cTn>
                        </p:par>
                        <p:par>
                          <p:cTn id="343" fill="hold">
                            <p:stCondLst>
                              <p:cond delay="33000"/>
                            </p:stCondLst>
                            <p:childTnLst>
                              <p:par>
                                <p:cTn id="344" presetID="10" presetClass="entr" presetSubtype="0" fill="hold" nodeType="afterEffect">
                                  <p:stCondLst>
                                    <p:cond delay="0"/>
                                  </p:stCondLst>
                                  <p:childTnLst>
                                    <p:set>
                                      <p:cBhvr>
                                        <p:cTn id="345" dur="1" fill="hold">
                                          <p:stCondLst>
                                            <p:cond delay="0"/>
                                          </p:stCondLst>
                                        </p:cTn>
                                        <p:tgtEl>
                                          <p:spTgt spid="125"/>
                                        </p:tgtEl>
                                        <p:attrNameLst>
                                          <p:attrName>style.visibility</p:attrName>
                                        </p:attrNameLst>
                                      </p:cBhvr>
                                      <p:to>
                                        <p:strVal val="visible"/>
                                      </p:to>
                                    </p:set>
                                    <p:animEffect transition="in" filter="fade">
                                      <p:cBhvr>
                                        <p:cTn id="346" dur="500"/>
                                        <p:tgtEl>
                                          <p:spTgt spid="125"/>
                                        </p:tgtEl>
                                      </p:cBhvr>
                                    </p:animEffect>
                                  </p:childTnLst>
                                </p:cTn>
                              </p:par>
                              <p:par>
                                <p:cTn id="347" presetID="10" presetClass="entr" presetSubtype="0" fill="hold" nodeType="withEffect">
                                  <p:stCondLst>
                                    <p:cond delay="0"/>
                                  </p:stCondLst>
                                  <p:childTnLst>
                                    <p:set>
                                      <p:cBhvr>
                                        <p:cTn id="348" dur="1" fill="hold">
                                          <p:stCondLst>
                                            <p:cond delay="0"/>
                                          </p:stCondLst>
                                        </p:cTn>
                                        <p:tgtEl>
                                          <p:spTgt spid="126"/>
                                        </p:tgtEl>
                                        <p:attrNameLst>
                                          <p:attrName>style.visibility</p:attrName>
                                        </p:attrNameLst>
                                      </p:cBhvr>
                                      <p:to>
                                        <p:strVal val="visible"/>
                                      </p:to>
                                    </p:set>
                                    <p:animEffect transition="in" filter="fade">
                                      <p:cBhvr>
                                        <p:cTn id="349"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21645" y="5100128"/>
            <a:ext cx="8700431" cy="155597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74117" y="419360"/>
            <a:ext cx="8763119" cy="4257967"/>
          </a:xfrm>
          <a:prstGeom prst="rect">
            <a:avLst/>
          </a:prstGeom>
        </p:spPr>
      </p:pic>
    </p:spTree>
    <p:extLst>
      <p:ext uri="{BB962C8B-B14F-4D97-AF65-F5344CB8AC3E}">
        <p14:creationId xmlns:p14="http://schemas.microsoft.com/office/powerpoint/2010/main" xmlns="" val="24809292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l="8426" r="8518"/>
          <a:stretch/>
        </p:blipFill>
        <p:spPr bwMode="auto">
          <a:xfrm>
            <a:off x="-12701" y="-76200"/>
            <a:ext cx="9214781" cy="693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519351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91768" y="304694"/>
            <a:ext cx="8395032" cy="609389"/>
          </a:xfrm>
          <a:prstGeom prst="rect">
            <a:avLst/>
          </a:prstGeom>
        </p:spPr>
      </p:pic>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152400" y="0"/>
            <a:ext cx="9677400" cy="72904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859890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91768" y="304694"/>
            <a:ext cx="8395032" cy="609389"/>
          </a:xfrm>
          <a:prstGeom prst="rect">
            <a:avLst/>
          </a:prstGeom>
        </p:spPr>
      </p:pic>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228600" y="-76200"/>
            <a:ext cx="9372600" cy="70845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0132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8"/>
          <p:cNvGrpSpPr/>
          <p:nvPr/>
        </p:nvGrpSpPr>
        <p:grpSpPr>
          <a:xfrm>
            <a:off x="0" y="-228600"/>
            <a:ext cx="9144000" cy="7315200"/>
            <a:chOff x="0" y="0"/>
            <a:chExt cx="9144000" cy="7315200"/>
          </a:xfrm>
        </p:grpSpPr>
        <p:sp>
          <p:nvSpPr>
            <p:cNvPr id="30" name="Rectangle 29"/>
            <p:cNvSpPr/>
            <p:nvPr/>
          </p:nvSpPr>
          <p:spPr>
            <a:xfrm>
              <a:off x="0" y="0"/>
              <a:ext cx="1828800" cy="1828800"/>
            </a:xfrm>
            <a:prstGeom prst="rect">
              <a:avLst/>
            </a:prstGeom>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entury Gothic" pitchFamily="34" charset="0"/>
              </a:endParaRPr>
            </a:p>
          </p:txBody>
        </p:sp>
        <p:sp>
          <p:nvSpPr>
            <p:cNvPr id="31" name="Rectangle 30"/>
            <p:cNvSpPr/>
            <p:nvPr/>
          </p:nvSpPr>
          <p:spPr>
            <a:xfrm>
              <a:off x="1828800" y="1828800"/>
              <a:ext cx="1828800" cy="1828800"/>
            </a:xfrm>
            <a:prstGeom prst="rect">
              <a:avLst/>
            </a:prstGeom>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entury Gothic" pitchFamily="34" charset="0"/>
              </a:endParaRPr>
            </a:p>
          </p:txBody>
        </p:sp>
        <p:sp>
          <p:nvSpPr>
            <p:cNvPr id="33" name="Rectangle 32"/>
            <p:cNvSpPr/>
            <p:nvPr/>
          </p:nvSpPr>
          <p:spPr>
            <a:xfrm>
              <a:off x="1828800" y="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35" name="Rectangle 34"/>
            <p:cNvSpPr/>
            <p:nvPr/>
          </p:nvSpPr>
          <p:spPr>
            <a:xfrm>
              <a:off x="0" y="18288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36" name="Rectangle 35"/>
            <p:cNvSpPr/>
            <p:nvPr/>
          </p:nvSpPr>
          <p:spPr>
            <a:xfrm>
              <a:off x="0" y="36576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37" name="Rectangle 36"/>
            <p:cNvSpPr/>
            <p:nvPr/>
          </p:nvSpPr>
          <p:spPr>
            <a:xfrm>
              <a:off x="0" y="54864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42" name="Rectangle 41"/>
            <p:cNvSpPr/>
            <p:nvPr/>
          </p:nvSpPr>
          <p:spPr>
            <a:xfrm>
              <a:off x="1828800" y="36576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44" name="Rectangle 43"/>
            <p:cNvSpPr/>
            <p:nvPr/>
          </p:nvSpPr>
          <p:spPr>
            <a:xfrm>
              <a:off x="1828800" y="5486400"/>
              <a:ext cx="1828800" cy="1828800"/>
            </a:xfrm>
            <a:prstGeom prst="rect">
              <a:avLst/>
            </a:prstGeom>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entury Gothic" pitchFamily="34" charset="0"/>
              </a:endParaRPr>
            </a:p>
          </p:txBody>
        </p:sp>
        <p:sp>
          <p:nvSpPr>
            <p:cNvPr id="45" name="Rectangle 44"/>
            <p:cNvSpPr/>
            <p:nvPr/>
          </p:nvSpPr>
          <p:spPr>
            <a:xfrm>
              <a:off x="3657600" y="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46" name="Rectangle 45"/>
            <p:cNvSpPr/>
            <p:nvPr/>
          </p:nvSpPr>
          <p:spPr>
            <a:xfrm>
              <a:off x="3657600" y="18288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47" name="Rectangle 46"/>
            <p:cNvSpPr/>
            <p:nvPr/>
          </p:nvSpPr>
          <p:spPr>
            <a:xfrm>
              <a:off x="3657600" y="36576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48" name="Rectangle 47"/>
            <p:cNvSpPr/>
            <p:nvPr/>
          </p:nvSpPr>
          <p:spPr>
            <a:xfrm>
              <a:off x="3657600" y="54864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prstClr val="white"/>
                  </a:solidFill>
                </a:ln>
                <a:solidFill>
                  <a:prstClr val="black"/>
                </a:solidFill>
                <a:latin typeface="Century Gothic" pitchFamily="34" charset="0"/>
              </a:endParaRPr>
            </a:p>
          </p:txBody>
        </p:sp>
        <p:sp>
          <p:nvSpPr>
            <p:cNvPr id="49" name="Rectangle 48"/>
            <p:cNvSpPr/>
            <p:nvPr/>
          </p:nvSpPr>
          <p:spPr>
            <a:xfrm>
              <a:off x="5486400" y="0"/>
              <a:ext cx="1828800" cy="1828800"/>
            </a:xfrm>
            <a:prstGeom prst="rect">
              <a:avLst/>
            </a:prstGeom>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entury Gothic" pitchFamily="34" charset="0"/>
              </a:endParaRPr>
            </a:p>
          </p:txBody>
        </p:sp>
        <p:sp>
          <p:nvSpPr>
            <p:cNvPr id="50" name="Rectangle 49"/>
            <p:cNvSpPr/>
            <p:nvPr/>
          </p:nvSpPr>
          <p:spPr>
            <a:xfrm>
              <a:off x="7315200" y="0"/>
              <a:ext cx="1828800" cy="1828800"/>
            </a:xfrm>
            <a:prstGeom prst="rect">
              <a:avLst/>
            </a:prstGeom>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entury Gothic" pitchFamily="34" charset="0"/>
              </a:endParaRPr>
            </a:p>
          </p:txBody>
        </p:sp>
        <p:sp>
          <p:nvSpPr>
            <p:cNvPr id="51" name="Rectangle 50"/>
            <p:cNvSpPr/>
            <p:nvPr/>
          </p:nvSpPr>
          <p:spPr>
            <a:xfrm>
              <a:off x="5486400" y="18288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52" name="Rectangle 51"/>
            <p:cNvSpPr/>
            <p:nvPr/>
          </p:nvSpPr>
          <p:spPr>
            <a:xfrm>
              <a:off x="7315200" y="1828800"/>
              <a:ext cx="1828800" cy="1828800"/>
            </a:xfrm>
            <a:prstGeom prst="rect">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53" name="Rectangle 52"/>
            <p:cNvSpPr/>
            <p:nvPr/>
          </p:nvSpPr>
          <p:spPr>
            <a:xfrm>
              <a:off x="5486400" y="3657600"/>
              <a:ext cx="1828800" cy="1828800"/>
            </a:xfrm>
            <a:prstGeom prst="rect">
              <a:avLst/>
            </a:prstGeom>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entury Gothic" pitchFamily="34" charset="0"/>
              </a:endParaRPr>
            </a:p>
          </p:txBody>
        </p:sp>
        <p:sp>
          <p:nvSpPr>
            <p:cNvPr id="55" name="Rectangle 54"/>
            <p:cNvSpPr/>
            <p:nvPr/>
          </p:nvSpPr>
          <p:spPr>
            <a:xfrm>
              <a:off x="5486400" y="5486400"/>
              <a:ext cx="1828800" cy="1828800"/>
            </a:xfrm>
            <a:prstGeom prst="rect">
              <a:avLst/>
            </a:prstGeom>
            <a:solidFill>
              <a:schemeClr val="bg1"/>
            </a:solidFill>
            <a:ln w="31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entury Gothic" pitchFamily="34" charset="0"/>
              </a:endParaRPr>
            </a:p>
          </p:txBody>
        </p:sp>
        <p:sp>
          <p:nvSpPr>
            <p:cNvPr id="58" name="Rectangle 57"/>
            <p:cNvSpPr/>
            <p:nvPr/>
          </p:nvSpPr>
          <p:spPr>
            <a:xfrm>
              <a:off x="7315200" y="5486400"/>
              <a:ext cx="1828800" cy="1828800"/>
            </a:xfrm>
            <a:prstGeom prst="rect">
              <a:avLst/>
            </a:prstGeom>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entury Gothic" pitchFamily="34" charset="0"/>
              </a:endParaRPr>
            </a:p>
          </p:txBody>
        </p:sp>
      </p:grpSp>
      <p:sp>
        <p:nvSpPr>
          <p:cNvPr id="10" name="Rounded Rectangle 9"/>
          <p:cNvSpPr/>
          <p:nvPr/>
        </p:nvSpPr>
        <p:spPr>
          <a:xfrm>
            <a:off x="5486400" y="525034"/>
            <a:ext cx="3657600" cy="463106"/>
          </a:xfrm>
          <a:prstGeom prst="roundRect">
            <a:avLst/>
          </a:prstGeom>
          <a:noFill/>
        </p:spPr>
        <p:txBody>
          <a:bodyPr wrap="square" lIns="112205" tIns="9144" rIns="112205" bIns="9144">
            <a:spAutoFit/>
          </a:bodyPr>
          <a:lstStyle/>
          <a:p>
            <a:pPr defTabSz="1444863"/>
            <a:r>
              <a:rPr lang="zh-TW" altLang="en-US" sz="2600" dirty="0">
                <a:solidFill>
                  <a:prstClr val="white"/>
                </a:solidFill>
                <a:latin typeface="Century Gothic" pitchFamily="34" charset="0"/>
                <a:ea typeface="華康儷中黑" pitchFamily="49" charset="-120"/>
              </a:rPr>
              <a:t>你一定要有的</a:t>
            </a:r>
            <a:r>
              <a:rPr lang="en-US" altLang="zh-TW" sz="2600" dirty="0">
                <a:solidFill>
                  <a:prstClr val="white"/>
                </a:solidFill>
                <a:latin typeface="Century Gothic" pitchFamily="34" charset="0"/>
                <a:ea typeface="華康儷中黑" pitchFamily="49" charset="-120"/>
              </a:rPr>
              <a:t>3</a:t>
            </a:r>
            <a:r>
              <a:rPr lang="zh-TW" altLang="en-US" sz="2600" dirty="0">
                <a:solidFill>
                  <a:prstClr val="white"/>
                </a:solidFill>
                <a:latin typeface="Century Gothic" pitchFamily="34" charset="0"/>
                <a:ea typeface="華康儷中黑" pitchFamily="49" charset="-120"/>
              </a:rPr>
              <a:t>張門票！</a:t>
            </a:r>
            <a:endParaRPr lang="en-US" altLang="zh-TW" sz="2600" dirty="0">
              <a:solidFill>
                <a:prstClr val="white"/>
              </a:solidFill>
              <a:latin typeface="Century Gothic" pitchFamily="34" charset="0"/>
              <a:ea typeface="華康儷中黑" pitchFamily="49" charset="-120"/>
            </a:endParaRPr>
          </a:p>
        </p:txBody>
      </p:sp>
      <p:pic>
        <p:nvPicPr>
          <p:cNvPr id="20" name="Picture 19" descr="WebCenter2013.png"/>
          <p:cNvPicPr>
            <a:picLocks noChangeAspect="1"/>
          </p:cNvPicPr>
          <p:nvPr/>
        </p:nvPicPr>
        <p:blipFill>
          <a:blip r:embed="rId2" cstate="screen"/>
          <a:stretch>
            <a:fillRect/>
          </a:stretch>
        </p:blipFill>
        <p:spPr>
          <a:xfrm>
            <a:off x="90519" y="2362199"/>
            <a:ext cx="1695984" cy="365760"/>
          </a:xfrm>
          <a:prstGeom prst="rect">
            <a:avLst/>
          </a:prstGeom>
        </p:spPr>
      </p:pic>
      <p:grpSp>
        <p:nvGrpSpPr>
          <p:cNvPr id="3" name="Group 9"/>
          <p:cNvGrpSpPr>
            <a:grpSpLocks noChangeAspect="1"/>
          </p:cNvGrpSpPr>
          <p:nvPr/>
        </p:nvGrpSpPr>
        <p:grpSpPr>
          <a:xfrm rot="21409451">
            <a:off x="2012637" y="68086"/>
            <a:ext cx="1469343" cy="1463040"/>
            <a:chOff x="7775999" y="1722190"/>
            <a:chExt cx="1373894" cy="1368000"/>
          </a:xfrm>
        </p:grpSpPr>
        <p:sp>
          <p:nvSpPr>
            <p:cNvPr id="38" name="Oval 37"/>
            <p:cNvSpPr>
              <a:spLocks noChangeAspect="1"/>
            </p:cNvSpPr>
            <p:nvPr/>
          </p:nvSpPr>
          <p:spPr>
            <a:xfrm>
              <a:off x="7775999" y="1722190"/>
              <a:ext cx="1368000" cy="1368000"/>
            </a:xfrm>
            <a:prstGeom prst="ellipse">
              <a:avLst/>
            </a:prstGeom>
            <a:solidFill>
              <a:srgbClr val="CC0000"/>
            </a:solid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defTabSz="457200">
                <a:defRPr/>
              </a:pPr>
              <a:endParaRPr lang="zh-TW" altLang="en-US" kern="0">
                <a:solidFill>
                  <a:prstClr val="white"/>
                </a:solidFill>
                <a:latin typeface="Century Gothic" pitchFamily="34" charset="0"/>
              </a:endParaRPr>
            </a:p>
          </p:txBody>
        </p:sp>
        <p:sp>
          <p:nvSpPr>
            <p:cNvPr id="39" name="TextBox 38"/>
            <p:cNvSpPr txBox="1"/>
            <p:nvPr/>
          </p:nvSpPr>
          <p:spPr>
            <a:xfrm>
              <a:off x="7781893" y="1933414"/>
              <a:ext cx="1368000" cy="974026"/>
            </a:xfrm>
            <a:prstGeom prst="rect">
              <a:avLst/>
            </a:prstGeom>
            <a:noFill/>
            <a:ln>
              <a:noFill/>
            </a:ln>
          </p:spPr>
          <p:txBody>
            <a:bodyPr wrap="square" rtlCol="0">
              <a:spAutoFit/>
            </a:bodyPr>
            <a:lstStyle/>
            <a:p>
              <a:pPr algn="ctr" defTabSz="457200">
                <a:lnSpc>
                  <a:spcPts val="2500"/>
                </a:lnSpc>
                <a:defRPr/>
              </a:pPr>
              <a:r>
                <a:rPr lang="zh-TW" altLang="en-US" sz="2200" kern="0" dirty="0">
                  <a:solidFill>
                    <a:prstClr val="white"/>
                  </a:solidFill>
                  <a:ea typeface="華康儷中黑" pitchFamily="49" charset="-120"/>
                  <a:cs typeface="Arial" pitchFamily="34" charset="0"/>
                </a:rPr>
                <a:t>總值</a:t>
              </a:r>
              <a:endParaRPr lang="en-US" altLang="zh-TW" sz="2200" kern="0" dirty="0">
                <a:solidFill>
                  <a:prstClr val="white"/>
                </a:solidFill>
                <a:ea typeface="華康儷中黑" pitchFamily="49" charset="-120"/>
                <a:cs typeface="Arial" pitchFamily="34" charset="0"/>
              </a:endParaRPr>
            </a:p>
            <a:p>
              <a:pPr algn="ctr" defTabSz="457200">
                <a:lnSpc>
                  <a:spcPts val="2500"/>
                </a:lnSpc>
                <a:defRPr/>
              </a:pPr>
              <a:r>
                <a:rPr lang="en-US" altLang="zh-TW" sz="2200" b="1" kern="0" dirty="0">
                  <a:solidFill>
                    <a:prstClr val="white"/>
                  </a:solidFill>
                  <a:cs typeface="Arial" pitchFamily="34" charset="0"/>
                </a:rPr>
                <a:t>HK$3,655</a:t>
              </a:r>
            </a:p>
            <a:p>
              <a:pPr algn="ctr" defTabSz="457200">
                <a:lnSpc>
                  <a:spcPts val="2500"/>
                </a:lnSpc>
                <a:defRPr/>
              </a:pPr>
              <a:r>
                <a:rPr lang="en-US" altLang="zh-TW" sz="2000" b="1" kern="0" dirty="0">
                  <a:solidFill>
                    <a:prstClr val="white"/>
                  </a:solidFill>
                  <a:ea typeface="華康儷中黑" pitchFamily="49" charset="-120"/>
                  <a:cs typeface="Arial" pitchFamily="34" charset="0"/>
                </a:rPr>
                <a:t>VALUE</a:t>
              </a:r>
              <a:endParaRPr lang="zh-TW" altLang="en-US" sz="2000" kern="0" dirty="0">
                <a:solidFill>
                  <a:prstClr val="white"/>
                </a:solidFill>
                <a:ea typeface="華康儷中黑" pitchFamily="49" charset="-120"/>
                <a:cs typeface="Arial" pitchFamily="34" charset="0"/>
              </a:endParaRPr>
            </a:p>
          </p:txBody>
        </p:sp>
        <p:cxnSp>
          <p:nvCxnSpPr>
            <p:cNvPr id="40" name="Straight Connector 39"/>
            <p:cNvCxnSpPr/>
            <p:nvPr/>
          </p:nvCxnSpPr>
          <p:spPr>
            <a:xfrm>
              <a:off x="8149298" y="1891344"/>
              <a:ext cx="649180" cy="0"/>
            </a:xfrm>
            <a:prstGeom prst="line">
              <a:avLst/>
            </a:prstGeom>
            <a:noFill/>
            <a:ln w="9525" cap="flat" cmpd="sng" algn="ctr">
              <a:solidFill>
                <a:sysClr val="window" lastClr="FFFFFF"/>
              </a:solidFill>
              <a:prstDash val="solid"/>
            </a:ln>
            <a:effectLst/>
          </p:spPr>
        </p:cxnSp>
        <p:cxnSp>
          <p:nvCxnSpPr>
            <p:cNvPr id="41" name="Straight Connector 40"/>
            <p:cNvCxnSpPr/>
            <p:nvPr/>
          </p:nvCxnSpPr>
          <p:spPr>
            <a:xfrm>
              <a:off x="8149298" y="2913202"/>
              <a:ext cx="649180" cy="0"/>
            </a:xfrm>
            <a:prstGeom prst="line">
              <a:avLst/>
            </a:prstGeom>
            <a:noFill/>
            <a:ln w="9525" cap="flat" cmpd="sng" algn="ctr">
              <a:solidFill>
                <a:sysClr val="window" lastClr="FFFFFF"/>
              </a:solidFill>
              <a:prstDash val="solid"/>
            </a:ln>
            <a:effectLst/>
          </p:spPr>
        </p:cxnSp>
      </p:grpSp>
      <p:pic>
        <p:nvPicPr>
          <p:cNvPr id="29" name="Picture 28" descr="HKFrusanteImage_130829.png"/>
          <p:cNvPicPr>
            <a:picLocks noChangeAspect="1"/>
          </p:cNvPicPr>
          <p:nvPr/>
        </p:nvPicPr>
        <p:blipFill>
          <a:blip r:embed="rId3" cstate="screen"/>
          <a:srcRect/>
          <a:stretch>
            <a:fillRect/>
          </a:stretch>
        </p:blipFill>
        <p:spPr>
          <a:xfrm>
            <a:off x="4019550" y="218661"/>
            <a:ext cx="1066800" cy="2829339"/>
          </a:xfrm>
          <a:prstGeom prst="rect">
            <a:avLst/>
          </a:prstGeom>
          <a:effectLst>
            <a:outerShdw blurRad="50800" dist="38100" dir="5400000" algn="t" rotWithShape="0">
              <a:prstClr val="black">
                <a:alpha val="40000"/>
              </a:prstClr>
            </a:outerShdw>
          </a:effectLst>
        </p:spPr>
      </p:pic>
      <p:sp>
        <p:nvSpPr>
          <p:cNvPr id="60" name="Rectangle 59"/>
          <p:cNvSpPr/>
          <p:nvPr/>
        </p:nvSpPr>
        <p:spPr>
          <a:xfrm>
            <a:off x="7315200" y="3429000"/>
            <a:ext cx="1828800" cy="1828800"/>
          </a:xfrm>
          <a:prstGeom prst="rect">
            <a:avLst/>
          </a:prstGeom>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entury Gothic" pitchFamily="34" charset="0"/>
            </a:endParaRPr>
          </a:p>
        </p:txBody>
      </p:sp>
      <p:sp>
        <p:nvSpPr>
          <p:cNvPr id="61" name="TextBox 60"/>
          <p:cNvSpPr txBox="1"/>
          <p:nvPr/>
        </p:nvSpPr>
        <p:spPr>
          <a:xfrm>
            <a:off x="38100" y="58992"/>
            <a:ext cx="1752600" cy="1446550"/>
          </a:xfrm>
          <a:prstGeom prst="rect">
            <a:avLst/>
          </a:prstGeom>
          <a:noFill/>
        </p:spPr>
        <p:txBody>
          <a:bodyPr wrap="square" rtlCol="0">
            <a:spAutoFit/>
          </a:bodyPr>
          <a:lstStyle/>
          <a:p>
            <a:pPr algn="ctr"/>
            <a:r>
              <a:rPr lang="en-US" sz="8800" dirty="0">
                <a:solidFill>
                  <a:prstClr val="white"/>
                </a:solidFill>
                <a:latin typeface="Century Gothic" pitchFamily="34" charset="0"/>
              </a:rPr>
              <a:t>All</a:t>
            </a:r>
          </a:p>
        </p:txBody>
      </p:sp>
      <p:sp>
        <p:nvSpPr>
          <p:cNvPr id="62" name="TextBox 61"/>
          <p:cNvSpPr txBox="1"/>
          <p:nvPr/>
        </p:nvSpPr>
        <p:spPr>
          <a:xfrm>
            <a:off x="1862598" y="1800225"/>
            <a:ext cx="1752600" cy="1446550"/>
          </a:xfrm>
          <a:prstGeom prst="rect">
            <a:avLst/>
          </a:prstGeom>
          <a:noFill/>
        </p:spPr>
        <p:txBody>
          <a:bodyPr wrap="square" rtlCol="0">
            <a:spAutoFit/>
          </a:bodyPr>
          <a:lstStyle/>
          <a:p>
            <a:pPr algn="ctr"/>
            <a:r>
              <a:rPr lang="en-US" sz="8800" dirty="0">
                <a:solidFill>
                  <a:prstClr val="white"/>
                </a:solidFill>
                <a:latin typeface="Century Gothic" pitchFamily="34" charset="0"/>
              </a:rPr>
              <a:t>it</a:t>
            </a:r>
          </a:p>
        </p:txBody>
      </p:sp>
      <p:sp>
        <p:nvSpPr>
          <p:cNvPr id="63" name="TextBox 62"/>
          <p:cNvSpPr txBox="1"/>
          <p:nvPr/>
        </p:nvSpPr>
        <p:spPr>
          <a:xfrm>
            <a:off x="5505450" y="3600450"/>
            <a:ext cx="3581400" cy="1446550"/>
          </a:xfrm>
          <a:prstGeom prst="rect">
            <a:avLst/>
          </a:prstGeom>
          <a:noFill/>
        </p:spPr>
        <p:txBody>
          <a:bodyPr wrap="square" rtlCol="0">
            <a:spAutoFit/>
          </a:bodyPr>
          <a:lstStyle/>
          <a:p>
            <a:pPr algn="ctr"/>
            <a:r>
              <a:rPr lang="en-US" sz="8800" dirty="0">
                <a:solidFill>
                  <a:prstClr val="white"/>
                </a:solidFill>
                <a:latin typeface="Century Gothic" pitchFamily="34" charset="0"/>
              </a:rPr>
              <a:t>takes</a:t>
            </a:r>
          </a:p>
        </p:txBody>
      </p:sp>
      <p:sp>
        <p:nvSpPr>
          <p:cNvPr id="64" name="TextBox 63"/>
          <p:cNvSpPr txBox="1"/>
          <p:nvPr/>
        </p:nvSpPr>
        <p:spPr>
          <a:xfrm>
            <a:off x="1862598" y="5353050"/>
            <a:ext cx="1752600" cy="1446550"/>
          </a:xfrm>
          <a:prstGeom prst="rect">
            <a:avLst/>
          </a:prstGeom>
          <a:noFill/>
        </p:spPr>
        <p:txBody>
          <a:bodyPr wrap="square" rtlCol="0">
            <a:spAutoFit/>
          </a:bodyPr>
          <a:lstStyle/>
          <a:p>
            <a:pPr algn="ctr"/>
            <a:r>
              <a:rPr lang="en-US" sz="8800" dirty="0">
                <a:solidFill>
                  <a:prstClr val="white"/>
                </a:solidFill>
                <a:latin typeface="Century Gothic" pitchFamily="34" charset="0"/>
              </a:rPr>
              <a:t>is</a:t>
            </a:r>
          </a:p>
        </p:txBody>
      </p:sp>
      <p:sp>
        <p:nvSpPr>
          <p:cNvPr id="65" name="TextBox 64"/>
          <p:cNvSpPr txBox="1"/>
          <p:nvPr/>
        </p:nvSpPr>
        <p:spPr>
          <a:xfrm>
            <a:off x="7334250" y="5181600"/>
            <a:ext cx="1752600" cy="1938992"/>
          </a:xfrm>
          <a:prstGeom prst="rect">
            <a:avLst/>
          </a:prstGeom>
          <a:noFill/>
        </p:spPr>
        <p:txBody>
          <a:bodyPr wrap="square" rtlCol="0">
            <a:spAutoFit/>
          </a:bodyPr>
          <a:lstStyle/>
          <a:p>
            <a:pPr algn="ctr"/>
            <a:r>
              <a:rPr lang="en-US" sz="12000" dirty="0">
                <a:solidFill>
                  <a:prstClr val="white"/>
                </a:solidFill>
                <a:latin typeface="Century Gothic" pitchFamily="34" charset="0"/>
              </a:rPr>
              <a:t>3</a:t>
            </a:r>
          </a:p>
        </p:txBody>
      </p:sp>
      <p:cxnSp>
        <p:nvCxnSpPr>
          <p:cNvPr id="67" name="Straight Connector 66"/>
          <p:cNvCxnSpPr/>
          <p:nvPr/>
        </p:nvCxnSpPr>
        <p:spPr>
          <a:xfrm>
            <a:off x="7299960" y="5263515"/>
            <a:ext cx="2057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M:\Events\Convention\Leadership School\LS2014\Ticket\HK_ENG&amp;CH_2014ConventionTicket_0214_Final.png"/>
          <p:cNvPicPr>
            <a:picLocks noChangeAspect="1" noChangeArrowheads="1"/>
          </p:cNvPicPr>
          <p:nvPr/>
        </p:nvPicPr>
        <p:blipFill>
          <a:blip r:embed="rId4" cstate="screen"/>
          <a:srcRect/>
          <a:stretch>
            <a:fillRect/>
          </a:stretch>
        </p:blipFill>
        <p:spPr bwMode="auto">
          <a:xfrm>
            <a:off x="6090192" y="1865834"/>
            <a:ext cx="2468880" cy="1291024"/>
          </a:xfrm>
          <a:prstGeom prst="rect">
            <a:avLst/>
          </a:prstGeom>
          <a:noFill/>
          <a:effectLst>
            <a:outerShdw blurRad="50800" dist="38100" dir="5400000" algn="t" rotWithShape="0">
              <a:prstClr val="black">
                <a:alpha val="40000"/>
              </a:prstClr>
            </a:outerShdw>
          </a:effectLst>
        </p:spPr>
      </p:pic>
      <p:pic>
        <p:nvPicPr>
          <p:cNvPr id="68" name="Picture 2" descr="M:\Events\Convention\Leadership School\LS2014\Ticket\HK_ENG&amp;CH_2014ConventionTicket_0214_Final.png"/>
          <p:cNvPicPr>
            <a:picLocks noChangeAspect="1" noChangeArrowheads="1"/>
          </p:cNvPicPr>
          <p:nvPr/>
        </p:nvPicPr>
        <p:blipFill>
          <a:blip r:embed="rId4" cstate="screen"/>
          <a:srcRect/>
          <a:stretch>
            <a:fillRect/>
          </a:stretch>
        </p:blipFill>
        <p:spPr bwMode="auto">
          <a:xfrm rot="16200000">
            <a:off x="-423820" y="4322728"/>
            <a:ext cx="2468880" cy="1291024"/>
          </a:xfrm>
          <a:prstGeom prst="rect">
            <a:avLst/>
          </a:prstGeom>
          <a:noFill/>
          <a:effectLst>
            <a:outerShdw blurRad="50800" dist="38100" dir="5400000" algn="t" rotWithShape="0">
              <a:prstClr val="black">
                <a:alpha val="40000"/>
              </a:prstClr>
            </a:outerShdw>
          </a:effectLst>
        </p:spPr>
      </p:pic>
      <p:pic>
        <p:nvPicPr>
          <p:cNvPr id="69" name="Picture 2" descr="M:\Events\Convention\Leadership School\LS2014\Ticket\HK_ENG&amp;CH_2014ConventionTicket_0214_Final.png"/>
          <p:cNvPicPr>
            <a:picLocks noChangeAspect="1" noChangeArrowheads="1"/>
          </p:cNvPicPr>
          <p:nvPr/>
        </p:nvPicPr>
        <p:blipFill>
          <a:blip r:embed="rId4" cstate="screen"/>
          <a:srcRect/>
          <a:stretch>
            <a:fillRect/>
          </a:stretch>
        </p:blipFill>
        <p:spPr bwMode="auto">
          <a:xfrm rot="16722223">
            <a:off x="-193649" y="4788644"/>
            <a:ext cx="2468880" cy="1291024"/>
          </a:xfrm>
          <a:prstGeom prst="rect">
            <a:avLst/>
          </a:prstGeom>
          <a:noFill/>
          <a:effectLst>
            <a:outerShdw blurRad="50800" dist="38100" dir="5400000" algn="t" rotWithShape="0">
              <a:prstClr val="black">
                <a:alpha val="40000"/>
              </a:prstClr>
            </a:outerShdw>
          </a:effectLst>
        </p:spPr>
      </p:pic>
      <p:pic>
        <p:nvPicPr>
          <p:cNvPr id="19" name="Picture 18" descr="MarketHongKong&amp;Shop.com_StackedLogo.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919514" y="4085770"/>
            <a:ext cx="1645920" cy="514351"/>
          </a:xfrm>
          <a:prstGeom prst="rect">
            <a:avLst/>
          </a:prstGeom>
        </p:spPr>
      </p:pic>
      <p:sp>
        <p:nvSpPr>
          <p:cNvPr id="43" name="Rectangle 42"/>
          <p:cNvSpPr/>
          <p:nvPr/>
        </p:nvSpPr>
        <p:spPr>
          <a:xfrm>
            <a:off x="3681790" y="5294500"/>
            <a:ext cx="3615198" cy="1908215"/>
          </a:xfrm>
          <a:prstGeom prst="rect">
            <a:avLst/>
          </a:prstGeom>
          <a:solidFill>
            <a:schemeClr val="bg1"/>
          </a:solidFill>
        </p:spPr>
        <p:txBody>
          <a:bodyPr wrap="square">
            <a:spAutoFit/>
          </a:bodyPr>
          <a:lstStyle/>
          <a:p>
            <a:pPr marL="115888" indent="-115888"/>
            <a:endParaRPr lang="en-US" altLang="zh-TW" dirty="0">
              <a:solidFill>
                <a:srgbClr val="FF0000"/>
              </a:solidFill>
              <a:ea typeface="華康儷中黑" pitchFamily="49" charset="-120"/>
            </a:endParaRPr>
          </a:p>
          <a:p>
            <a:pPr marL="115888" indent="-115888"/>
            <a:r>
              <a:rPr lang="en-US" altLang="zh-TW" dirty="0">
                <a:solidFill>
                  <a:srgbClr val="FF0000"/>
                </a:solidFill>
                <a:ea typeface="華康儷中黑" pitchFamily="49" charset="-120"/>
              </a:rPr>
              <a:t>“I Got My 3”</a:t>
            </a:r>
            <a:r>
              <a:rPr lang="zh-TW" altLang="en-US" dirty="0">
                <a:solidFill>
                  <a:srgbClr val="FF0000"/>
                </a:solidFill>
                <a:ea typeface="華康儷中黑" pitchFamily="49" charset="-120"/>
              </a:rPr>
              <a:t>禮品：</a:t>
            </a:r>
            <a:endParaRPr lang="en-US" altLang="zh-TW" dirty="0">
              <a:solidFill>
                <a:srgbClr val="FF0000"/>
              </a:solidFill>
              <a:ea typeface="華康儷中黑" pitchFamily="49" charset="-120"/>
            </a:endParaRPr>
          </a:p>
          <a:p>
            <a:pPr marL="115888" indent="-115888">
              <a:buFont typeface="Arial" pitchFamily="34" charset="0"/>
              <a:buChar char="•"/>
            </a:pPr>
            <a:r>
              <a:rPr lang="en-US" altLang="zh-TW" dirty="0" err="1">
                <a:solidFill>
                  <a:prstClr val="black"/>
                </a:solidFill>
                <a:ea typeface="華康儷中黑" pitchFamily="49" charset="-120"/>
              </a:rPr>
              <a:t>Isotonix</a:t>
            </a:r>
            <a:r>
              <a:rPr lang="en-US" altLang="zh-TW" dirty="0">
                <a:solidFill>
                  <a:prstClr val="black"/>
                </a:solidFill>
                <a:ea typeface="華康儷中黑" pitchFamily="49" charset="-120"/>
              </a:rPr>
              <a:t>® OPC-3® </a:t>
            </a:r>
            <a:endParaRPr lang="en-US" dirty="0">
              <a:solidFill>
                <a:prstClr val="black"/>
              </a:solidFill>
            </a:endParaRPr>
          </a:p>
          <a:p>
            <a:pPr marL="115888" indent="-115888">
              <a:buFont typeface="Arial" pitchFamily="34" charset="0"/>
              <a:buChar char="•"/>
            </a:pPr>
            <a:r>
              <a:rPr lang="en-US" altLang="zh-TW" dirty="0" err="1">
                <a:solidFill>
                  <a:prstClr val="black"/>
                </a:solidFill>
                <a:ea typeface="華康儷中黑" pitchFamily="49" charset="-120"/>
              </a:rPr>
              <a:t>Frusanté</a:t>
            </a:r>
            <a:r>
              <a:rPr lang="en-US" altLang="zh-TW" dirty="0">
                <a:solidFill>
                  <a:prstClr val="black"/>
                </a:solidFill>
                <a:ea typeface="華康儷中黑" pitchFamily="49" charset="-120"/>
              </a:rPr>
              <a:t>®</a:t>
            </a:r>
            <a:r>
              <a:rPr lang="zh-TW" altLang="en-US" dirty="0">
                <a:solidFill>
                  <a:prstClr val="black"/>
                </a:solidFill>
                <a:ea typeface="華康儷中黑" pitchFamily="49" charset="-120"/>
              </a:rPr>
              <a:t>活心果茶一瓶</a:t>
            </a:r>
            <a:endParaRPr lang="en-US" altLang="zh-TW" dirty="0">
              <a:solidFill>
                <a:prstClr val="black"/>
              </a:solidFill>
              <a:ea typeface="華康儷中黑" pitchFamily="49" charset="-120"/>
            </a:endParaRPr>
          </a:p>
          <a:p>
            <a:pPr marL="115888" indent="-115888">
              <a:buFont typeface="Arial" pitchFamily="34" charset="0"/>
              <a:buChar char="•"/>
            </a:pPr>
            <a:r>
              <a:rPr lang="zh-TW" altLang="en-US" dirty="0">
                <a:solidFill>
                  <a:prstClr val="black"/>
                </a:solidFill>
                <a:ea typeface="華康儷中黑" pitchFamily="49" charset="-120"/>
              </a:rPr>
              <a:t>美安香港網路中心 </a:t>
            </a:r>
            <a:r>
              <a:rPr lang="en-US" altLang="zh-TW" sz="1400" dirty="0" err="1">
                <a:solidFill>
                  <a:prstClr val="black"/>
                </a:solidFill>
                <a:ea typeface="華康儷中黑" pitchFamily="49" charset="-120"/>
              </a:rPr>
              <a:t>mhk</a:t>
            </a:r>
            <a:r>
              <a:rPr lang="en-US" altLang="zh-TW" sz="1400" dirty="0">
                <a:solidFill>
                  <a:prstClr val="black"/>
                </a:solidFill>
                <a:ea typeface="華康儷中黑" pitchFamily="49" charset="-120"/>
              </a:rPr>
              <a:t> </a:t>
            </a:r>
            <a:r>
              <a:rPr lang="en-US" altLang="zh-TW" sz="1400" dirty="0" err="1">
                <a:solidFill>
                  <a:prstClr val="black"/>
                </a:solidFill>
                <a:ea typeface="華康儷中黑" pitchFamily="49" charset="-120"/>
              </a:rPr>
              <a:t>WebCenters</a:t>
            </a:r>
            <a:r>
              <a:rPr lang="en-US" altLang="zh-TW" sz="1400" dirty="0">
                <a:solidFill>
                  <a:prstClr val="black"/>
                </a:solidFill>
                <a:ea typeface="華康儷中黑" pitchFamily="49" charset="-120"/>
              </a:rPr>
              <a:t>™</a:t>
            </a:r>
          </a:p>
          <a:p>
            <a:pPr marL="115888" indent="-115888">
              <a:buFont typeface="Arial" pitchFamily="34" charset="0"/>
              <a:buChar char="•"/>
            </a:pPr>
            <a:endParaRPr lang="en-US" sz="1400" dirty="0">
              <a:solidFill>
                <a:prstClr val="black"/>
              </a:solidFill>
              <a:ea typeface="華康儷中黑" pitchFamily="49" charset="-120"/>
            </a:endParaRPr>
          </a:p>
          <a:p>
            <a:pPr marL="115888" indent="-115888">
              <a:buFont typeface="Arial" pitchFamily="34" charset="0"/>
              <a:buChar char="•"/>
            </a:pPr>
            <a:endParaRPr lang="en-US" sz="1400" dirty="0">
              <a:solidFill>
                <a:prstClr val="black"/>
              </a:solidFill>
            </a:endParaRPr>
          </a:p>
        </p:txBody>
      </p:sp>
      <p:pic>
        <p:nvPicPr>
          <p:cNvPr id="22" name="Picture 21" descr="OPC3_140213.PNG"/>
          <p:cNvPicPr>
            <a:picLocks noChangeAspect="1"/>
          </p:cNvPicPr>
          <p:nvPr/>
        </p:nvPicPr>
        <p:blipFill>
          <a:blip r:embed="rId6" cstate="screen"/>
          <a:srcRect/>
          <a:stretch>
            <a:fillRect/>
          </a:stretch>
        </p:blipFill>
        <p:spPr>
          <a:xfrm>
            <a:off x="4095750" y="3276600"/>
            <a:ext cx="984739" cy="21336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24357870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81000" y="304800"/>
            <a:ext cx="8395032" cy="609389"/>
          </a:xfrm>
          <a:prstGeom prst="rect">
            <a:avLst/>
          </a:prstGeom>
        </p:spPr>
      </p:pic>
      <p:sp>
        <p:nvSpPr>
          <p:cNvPr id="16" name="Rectangle 15"/>
          <p:cNvSpPr/>
          <p:nvPr/>
        </p:nvSpPr>
        <p:spPr>
          <a:xfrm>
            <a:off x="3352800" y="368195"/>
            <a:ext cx="38862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zh-TW" altLang="zh-TW" sz="3500" dirty="0">
                <a:solidFill>
                  <a:srgbClr val="07B7CF"/>
                </a:solidFill>
                <a:ea typeface="華康儷中黑" pitchFamily="49" charset="-120"/>
              </a:rPr>
              <a:t>嬰幼兒</a:t>
            </a:r>
            <a:r>
              <a:rPr lang="zh-TW" altLang="en-US" sz="3500" dirty="0">
                <a:solidFill>
                  <a:srgbClr val="07B7CF"/>
                </a:solidFill>
                <a:ea typeface="華康儷中黑" pitchFamily="49" charset="-120"/>
              </a:rPr>
              <a:t>護理</a:t>
            </a: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l="8333" r="8612"/>
          <a:stretch/>
        </p:blipFill>
        <p:spPr bwMode="auto">
          <a:xfrm>
            <a:off x="0" y="-76200"/>
            <a:ext cx="911352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l="8519" t="15603" r="8611" b="-1"/>
          <a:stretch/>
        </p:blipFill>
        <p:spPr bwMode="auto">
          <a:xfrm>
            <a:off x="0" y="1066800"/>
            <a:ext cx="9038382" cy="5753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633263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81000" y="304800"/>
            <a:ext cx="8395032" cy="609389"/>
          </a:xfrm>
          <a:prstGeom prst="rect">
            <a:avLst/>
          </a:prstGeom>
        </p:spPr>
      </p:pic>
      <p:sp>
        <p:nvSpPr>
          <p:cNvPr id="16" name="Rectangle 15"/>
          <p:cNvSpPr/>
          <p:nvPr/>
        </p:nvSpPr>
        <p:spPr>
          <a:xfrm>
            <a:off x="3352800" y="368195"/>
            <a:ext cx="38862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zh-TW" altLang="zh-TW" sz="3500" dirty="0">
                <a:solidFill>
                  <a:srgbClr val="07B7CF"/>
                </a:solidFill>
                <a:ea typeface="華康儷中黑" pitchFamily="49" charset="-120"/>
              </a:rPr>
              <a:t>嬰幼兒</a:t>
            </a:r>
            <a:r>
              <a:rPr lang="zh-TW" altLang="en-US" sz="3500" dirty="0">
                <a:solidFill>
                  <a:srgbClr val="07B7CF"/>
                </a:solidFill>
                <a:ea typeface="華康儷中黑" pitchFamily="49" charset="-120"/>
              </a:rPr>
              <a:t>護理</a:t>
            </a:r>
          </a:p>
        </p:txBody>
      </p:sp>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l="8426" r="8426"/>
          <a:stretch/>
        </p:blipFill>
        <p:spPr bwMode="auto">
          <a:xfrm>
            <a:off x="0" y="-1"/>
            <a:ext cx="9144000" cy="6873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460717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84048" y="365760"/>
            <a:ext cx="2039316" cy="1088245"/>
          </a:xfrm>
          <a:prstGeom prst="rect">
            <a:avLst/>
          </a:prstGeom>
        </p:spPr>
      </p:pic>
      <p:pic>
        <p:nvPicPr>
          <p:cNvPr id="30" name="Picture 29"/>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631392" y="0"/>
            <a:ext cx="6537391" cy="8259003"/>
          </a:xfrm>
          <a:prstGeom prst="rect">
            <a:avLst/>
          </a:prstGeom>
          <a:effectLst>
            <a:outerShdw blurRad="50800" dist="38100" dir="8100000" algn="tr" rotWithShape="0">
              <a:prstClr val="black">
                <a:alpha val="40000"/>
              </a:prstClr>
            </a:outerShdw>
          </a:effectLst>
        </p:spPr>
      </p:pic>
      <p:sp>
        <p:nvSpPr>
          <p:cNvPr id="48" name="Rectangle 15"/>
          <p:cNvSpPr>
            <a:spLocks noGrp="1" noChangeArrowheads="1"/>
          </p:cNvSpPr>
          <p:nvPr/>
        </p:nvSpPr>
        <p:spPr bwMode="auto">
          <a:xfrm>
            <a:off x="384046" y="1981200"/>
            <a:ext cx="2221329" cy="34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defTabSz="457200">
              <a:lnSpc>
                <a:spcPct val="90000"/>
              </a:lnSpc>
            </a:pPr>
            <a:r>
              <a:rPr lang="zh-Hant" altLang="en-US" b="1" dirty="0">
                <a:solidFill>
                  <a:srgbClr val="042555"/>
                </a:solidFill>
                <a:latin typeface="儷黑 Pro"/>
                <a:ea typeface="儷黑 Pro"/>
                <a:cs typeface="儷黑 Pro"/>
              </a:rPr>
              <a:t>熱門優惠</a:t>
            </a:r>
            <a:endParaRPr lang="en-US" altLang="zh-Hant" b="1" dirty="0">
              <a:solidFill>
                <a:srgbClr val="042555"/>
              </a:solidFill>
              <a:latin typeface="儷黑 Pro"/>
              <a:ea typeface="儷黑 Pro"/>
              <a:cs typeface="儷黑 Pro"/>
            </a:endParaRPr>
          </a:p>
          <a:p>
            <a:pPr defTabSz="457200">
              <a:lnSpc>
                <a:spcPct val="90000"/>
              </a:lnSpc>
            </a:pPr>
            <a:r>
              <a:rPr lang="zh-Hant" altLang="en-US" b="1" dirty="0">
                <a:solidFill>
                  <a:srgbClr val="042555"/>
                </a:solidFill>
                <a:latin typeface="儷黑 Pro"/>
                <a:ea typeface="儷黑 Pro"/>
                <a:cs typeface="儷黑 Pro"/>
              </a:rPr>
              <a:t> </a:t>
            </a:r>
          </a:p>
          <a:p>
            <a:pPr defTabSz="457200">
              <a:lnSpc>
                <a:spcPct val="90000"/>
              </a:lnSpc>
            </a:pPr>
            <a:r>
              <a:rPr lang="zh-Hant" altLang="en-US" b="1" dirty="0">
                <a:solidFill>
                  <a:srgbClr val="042555"/>
                </a:solidFill>
                <a:latin typeface="儷黑 Pro"/>
                <a:ea typeface="儷黑 Pro"/>
                <a:cs typeface="儷黑 Pro"/>
              </a:rPr>
              <a:t>數百項美安獨家品牌產品</a:t>
            </a:r>
            <a:endParaRPr lang="en-US" altLang="zh-Hant" b="1" dirty="0">
              <a:solidFill>
                <a:srgbClr val="042555"/>
              </a:solidFill>
              <a:latin typeface="儷黑 Pro"/>
              <a:ea typeface="儷黑 Pro"/>
              <a:cs typeface="儷黑 Pro"/>
            </a:endParaRPr>
          </a:p>
          <a:p>
            <a:pPr defTabSz="457200">
              <a:lnSpc>
                <a:spcPct val="90000"/>
              </a:lnSpc>
            </a:pPr>
            <a:r>
              <a:rPr lang="en-US" altLang="zh-Hant" b="1" dirty="0">
                <a:solidFill>
                  <a:srgbClr val="042555"/>
                </a:solidFill>
                <a:latin typeface="儷黑 Pro"/>
                <a:ea typeface="儷黑 Pro"/>
                <a:cs typeface="儷黑 Pro"/>
              </a:rPr>
              <a:t> </a:t>
            </a:r>
          </a:p>
          <a:p>
            <a:pPr defTabSz="457200">
              <a:lnSpc>
                <a:spcPct val="90000"/>
              </a:lnSpc>
            </a:pPr>
            <a:r>
              <a:rPr lang="zh-Hant" altLang="en-US" b="1" dirty="0">
                <a:solidFill>
                  <a:srgbClr val="042555"/>
                </a:solidFill>
                <a:latin typeface="儷黑 Pro"/>
                <a:ea typeface="儷黑 Pro"/>
                <a:cs typeface="儷黑 Pro"/>
              </a:rPr>
              <a:t>社交網絡 </a:t>
            </a:r>
            <a:endParaRPr lang="en-US" b="1" dirty="0">
              <a:solidFill>
                <a:srgbClr val="042555"/>
              </a:solidFill>
              <a:latin typeface="儷黑 Pro"/>
              <a:ea typeface="儷黑 Pro"/>
              <a:cs typeface="儷黑 Pro"/>
            </a:endParaRPr>
          </a:p>
          <a:p>
            <a:pPr defTabSz="457200">
              <a:lnSpc>
                <a:spcPct val="90000"/>
              </a:lnSpc>
            </a:pPr>
            <a:endParaRPr lang="en-US" b="1" dirty="0">
              <a:solidFill>
                <a:srgbClr val="042555"/>
              </a:solidFill>
              <a:latin typeface="儷黑 Pro"/>
              <a:ea typeface="儷黑 Pro"/>
              <a:cs typeface="儷黑 Pro"/>
            </a:endParaRPr>
          </a:p>
          <a:p>
            <a:pPr defTabSz="457200">
              <a:lnSpc>
                <a:spcPct val="90000"/>
              </a:lnSpc>
            </a:pPr>
            <a:endParaRPr lang="en-US" b="1" baseline="30000" dirty="0">
              <a:solidFill>
                <a:srgbClr val="042555"/>
              </a:solidFill>
              <a:latin typeface="儷黑 Pro"/>
              <a:ea typeface="儷黑 Pro"/>
              <a:cs typeface="儷黑 Pro"/>
            </a:endParaRPr>
          </a:p>
          <a:p>
            <a:pPr defTabSz="457200">
              <a:lnSpc>
                <a:spcPct val="90000"/>
              </a:lnSpc>
            </a:pPr>
            <a:endParaRPr lang="en-GB" baseline="30000" dirty="0">
              <a:solidFill>
                <a:srgbClr val="161616"/>
              </a:solidFill>
              <a:latin typeface="儷黑 Pro"/>
              <a:ea typeface="儷黑 Pro"/>
              <a:cs typeface="儷黑 Pro"/>
            </a:endParaRPr>
          </a:p>
        </p:txBody>
      </p:sp>
      <p:sp>
        <p:nvSpPr>
          <p:cNvPr id="51" name="Rectangle 50"/>
          <p:cNvSpPr/>
          <p:nvPr/>
        </p:nvSpPr>
        <p:spPr>
          <a:xfrm>
            <a:off x="2819400" y="4318000"/>
            <a:ext cx="6172200" cy="111971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儷黑 Pro"/>
            </a:endParaRPr>
          </a:p>
        </p:txBody>
      </p:sp>
      <p:sp>
        <p:nvSpPr>
          <p:cNvPr id="53" name="Rectangle 15"/>
          <p:cNvSpPr>
            <a:spLocks noGrp="1" noChangeArrowheads="1"/>
          </p:cNvSpPr>
          <p:nvPr/>
        </p:nvSpPr>
        <p:spPr bwMode="auto">
          <a:xfrm>
            <a:off x="371346" y="2514600"/>
            <a:ext cx="2203541"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marL="169863" indent="-169863" defTabSz="457200">
              <a:lnSpc>
                <a:spcPct val="110000"/>
              </a:lnSpc>
              <a:buFont typeface="Arial"/>
              <a:buChar char="•"/>
            </a:pPr>
            <a:r>
              <a:rPr lang="zh-Hant" altLang="en-US" b="1" dirty="0">
                <a:solidFill>
                  <a:srgbClr val="00203F"/>
                </a:solidFill>
                <a:latin typeface="儷黑 Pro"/>
                <a:ea typeface="儷黑 Pro"/>
                <a:cs typeface="儷黑 Pro"/>
              </a:rPr>
              <a:t>購買美安品牌的產品和上有現金回贈圖示的夥伴商店產品，賺取高達</a:t>
            </a:r>
            <a:r>
              <a:rPr lang="en-US" altLang="zh-Hant" b="1" dirty="0">
                <a:solidFill>
                  <a:srgbClr val="00203F"/>
                </a:solidFill>
                <a:latin typeface="Arial"/>
                <a:ea typeface="儷黑 Pro"/>
                <a:cs typeface="Arial"/>
              </a:rPr>
              <a:t>25%</a:t>
            </a:r>
            <a:r>
              <a:rPr lang="zh-Hant" altLang="en-US" b="1" dirty="0">
                <a:solidFill>
                  <a:srgbClr val="00203F"/>
                </a:solidFill>
                <a:latin typeface="儷黑 Pro"/>
                <a:ea typeface="儷黑 Pro"/>
                <a:cs typeface="儷黑 Pro"/>
              </a:rPr>
              <a:t>的現金回</a:t>
            </a:r>
            <a:r>
              <a:rPr lang="ja-JP" altLang="en-US" b="1" dirty="0">
                <a:solidFill>
                  <a:srgbClr val="00203F"/>
                </a:solidFill>
                <a:latin typeface="儷黑 Pro"/>
                <a:ea typeface="儷黑 Pro"/>
                <a:cs typeface="儷黑 Pro"/>
              </a:rPr>
              <a:t>贈 </a:t>
            </a:r>
            <a:r>
              <a:rPr lang="zh-Hant" altLang="en-US" b="1" dirty="0">
                <a:solidFill>
                  <a:srgbClr val="00203F"/>
                </a:solidFill>
                <a:latin typeface="儷黑 Pro"/>
                <a:ea typeface="儷黑 Pro"/>
                <a:cs typeface="儷黑 Pro"/>
              </a:rPr>
              <a:t>。</a:t>
            </a:r>
            <a:r>
              <a:rPr lang="en-US" altLang="zh-Hant" b="1" dirty="0">
                <a:solidFill>
                  <a:srgbClr val="00203F"/>
                </a:solidFill>
                <a:latin typeface="儷黑 Pro"/>
                <a:ea typeface="儷黑 Pro"/>
                <a:cs typeface="儷黑 Pro"/>
              </a:rPr>
              <a:t/>
            </a:r>
            <a:br>
              <a:rPr lang="en-US" altLang="zh-Hant" b="1" dirty="0">
                <a:solidFill>
                  <a:srgbClr val="00203F"/>
                </a:solidFill>
                <a:latin typeface="儷黑 Pro"/>
                <a:ea typeface="儷黑 Pro"/>
                <a:cs typeface="儷黑 Pro"/>
              </a:rPr>
            </a:br>
            <a:r>
              <a:rPr lang="zh-Hant" altLang="en-US" b="1" dirty="0">
                <a:solidFill>
                  <a:srgbClr val="00203F"/>
                </a:solidFill>
                <a:latin typeface="儷黑 Pro"/>
                <a:ea typeface="儷黑 Pro"/>
                <a:cs typeface="儷黑 Pro"/>
              </a:rPr>
              <a:t> </a:t>
            </a:r>
          </a:p>
          <a:p>
            <a:pPr marL="169863" indent="-169863" defTabSz="457200">
              <a:lnSpc>
                <a:spcPct val="110000"/>
              </a:lnSpc>
              <a:buFont typeface="Arial"/>
              <a:buChar char="•"/>
            </a:pPr>
            <a:r>
              <a:rPr lang="zh-Hant" altLang="en-US" b="1" dirty="0">
                <a:solidFill>
                  <a:srgbClr val="00203F"/>
                </a:solidFill>
                <a:latin typeface="儷黑 Pro"/>
                <a:ea typeface="儷黑 Pro"/>
                <a:cs typeface="儷黑 Pro"/>
              </a:rPr>
              <a:t>推薦他人購物，從被推薦人的消費中賺取</a:t>
            </a:r>
            <a:r>
              <a:rPr lang="en-US" altLang="zh-Hant" b="1" dirty="0">
                <a:solidFill>
                  <a:srgbClr val="00203F"/>
                </a:solidFill>
                <a:latin typeface="Arial"/>
                <a:ea typeface="儷黑 Pro"/>
                <a:cs typeface="Arial"/>
              </a:rPr>
              <a:t>0.5%</a:t>
            </a:r>
            <a:r>
              <a:rPr lang="zh-Hant" altLang="en-US" b="1" dirty="0">
                <a:solidFill>
                  <a:srgbClr val="00203F"/>
                </a:solidFill>
                <a:latin typeface="儷黑 Pro"/>
                <a:ea typeface="儷黑 Pro"/>
                <a:cs typeface="儷黑 Pro"/>
              </a:rPr>
              <a:t>的現金回</a:t>
            </a:r>
            <a:r>
              <a:rPr lang="ja-JP" altLang="en-US" b="1" dirty="0">
                <a:solidFill>
                  <a:srgbClr val="00203F"/>
                </a:solidFill>
                <a:latin typeface="儷黑 Pro"/>
                <a:ea typeface="儷黑 Pro"/>
                <a:cs typeface="儷黑 Pro"/>
              </a:rPr>
              <a:t>贈 </a:t>
            </a:r>
            <a:r>
              <a:rPr lang="zh-Hant" altLang="en-US" b="1" dirty="0">
                <a:solidFill>
                  <a:srgbClr val="00203F"/>
                </a:solidFill>
                <a:latin typeface="儷黑 Pro"/>
                <a:ea typeface="儷黑 Pro"/>
                <a:cs typeface="儷黑 Pro"/>
              </a:rPr>
              <a:t>。</a:t>
            </a:r>
          </a:p>
        </p:txBody>
      </p:sp>
      <p:sp>
        <p:nvSpPr>
          <p:cNvPr id="54" name="Rectangle 53"/>
          <p:cNvSpPr/>
          <p:nvPr/>
        </p:nvSpPr>
        <p:spPr>
          <a:xfrm>
            <a:off x="2819400" y="365761"/>
            <a:ext cx="3395133" cy="39624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儷黑 Pro"/>
            </a:endParaRPr>
          </a:p>
        </p:txBody>
      </p:sp>
      <p:sp>
        <p:nvSpPr>
          <p:cNvPr id="56" name="Rectangle 55"/>
          <p:cNvSpPr/>
          <p:nvPr/>
        </p:nvSpPr>
        <p:spPr>
          <a:xfrm>
            <a:off x="2946400" y="3022600"/>
            <a:ext cx="16002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儷黑 Pro"/>
            </a:endParaRPr>
          </a:p>
        </p:txBody>
      </p:sp>
      <p:pic>
        <p:nvPicPr>
          <p:cNvPr id="52" name="Picture 51" descr="CashBack.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447546" y="2047265"/>
            <a:ext cx="1695704" cy="279672"/>
          </a:xfrm>
          <a:prstGeom prst="rect">
            <a:avLst/>
          </a:prstGeom>
          <a:effectLst/>
        </p:spPr>
      </p:pic>
      <p:sp>
        <p:nvSpPr>
          <p:cNvPr id="13" name="Rectangle 12"/>
          <p:cNvSpPr/>
          <p:nvPr/>
        </p:nvSpPr>
        <p:spPr>
          <a:xfrm>
            <a:off x="5003800" y="3014135"/>
            <a:ext cx="16002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儷黑 Pro"/>
            </a:endParaRPr>
          </a:p>
        </p:txBody>
      </p:sp>
    </p:spTree>
    <p:extLst>
      <p:ext uri="{BB962C8B-B14F-4D97-AF65-F5344CB8AC3E}">
        <p14:creationId xmlns:p14="http://schemas.microsoft.com/office/powerpoint/2010/main" xmlns="" val="329365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48"/>
                                        </p:tgtEl>
                                      </p:cBhvr>
                                    </p:animEffect>
                                    <p:set>
                                      <p:cBhvr>
                                        <p:cTn id="21" dur="1" fill="hold">
                                          <p:stCondLst>
                                            <p:cond delay="999"/>
                                          </p:stCondLst>
                                        </p:cTn>
                                        <p:tgtEl>
                                          <p:spTgt spid="4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51"/>
                                        </p:tgtEl>
                                      </p:cBhvr>
                                    </p:animEffect>
                                    <p:set>
                                      <p:cBhvr>
                                        <p:cTn id="24" dur="1" fill="hold">
                                          <p:stCondLst>
                                            <p:cond delay="999"/>
                                          </p:stCondLst>
                                        </p:cTn>
                                        <p:tgtEl>
                                          <p:spTgt spid="51"/>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56"/>
                                        </p:tgtEl>
                                      </p:cBhvr>
                                    </p:animEffect>
                                    <p:set>
                                      <p:cBhvr>
                                        <p:cTn id="27" dur="1" fill="hold">
                                          <p:stCondLst>
                                            <p:cond delay="999"/>
                                          </p:stCondLst>
                                        </p:cTn>
                                        <p:tgtEl>
                                          <p:spTgt spid="5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3"/>
                                        </p:tgtEl>
                                      </p:cBhvr>
                                    </p:animEffect>
                                    <p:set>
                                      <p:cBhvr>
                                        <p:cTn id="30" dur="1" fill="hold">
                                          <p:stCondLst>
                                            <p:cond delay="999"/>
                                          </p:stCondLst>
                                        </p:cTn>
                                        <p:tgtEl>
                                          <p:spTgt spid="13"/>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20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2000"/>
                                        <p:tgtEl>
                                          <p:spTgt spid="5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51" grpId="0" animBg="1"/>
      <p:bldP spid="51" grpId="1" animBg="1"/>
      <p:bldP spid="53" grpId="0"/>
      <p:bldP spid="54" grpId="0" animBg="1"/>
      <p:bldP spid="56" grpId="0" animBg="1"/>
      <p:bldP spid="56" grpId="1" animBg="1"/>
      <p:bldP spid="13" grpId="0" animBg="1"/>
      <p:bldP spid="13"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9" name="AutoShape 2"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defRPr/>
            </a:pPr>
            <a:endParaRPr lang="en-US" dirty="0">
              <a:solidFill>
                <a:srgbClr val="000000"/>
              </a:solidFill>
              <a:latin typeface="Arial"/>
            </a:endParaRPr>
          </a:p>
        </p:txBody>
      </p:sp>
      <p:sp>
        <p:nvSpPr>
          <p:cNvPr id="176140" name="AutoShape 4"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defRPr/>
            </a:pPr>
            <a:endParaRPr lang="en-US" dirty="0">
              <a:solidFill>
                <a:srgbClr val="000000"/>
              </a:solidFill>
              <a:latin typeface="Arial"/>
            </a:endParaRPr>
          </a:p>
        </p:txBody>
      </p:sp>
      <p:sp>
        <p:nvSpPr>
          <p:cNvPr id="48" name="TextBox 47"/>
          <p:cNvSpPr txBox="1">
            <a:spLocks noChangeArrowheads="1"/>
          </p:cNvSpPr>
          <p:nvPr/>
        </p:nvSpPr>
        <p:spPr bwMode="auto">
          <a:xfrm>
            <a:off x="0" y="5791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b="1" dirty="0">
                <a:solidFill>
                  <a:srgbClr val="FFFFFF"/>
                </a:solidFill>
                <a:ea typeface="儷黑 Pro"/>
                <a:cs typeface="Arial" charset="0"/>
              </a:rPr>
              <a:t>夥伴商店</a:t>
            </a:r>
          </a:p>
        </p:txBody>
      </p:sp>
      <p:pic>
        <p:nvPicPr>
          <p:cNvPr id="3" name="Picture 2"/>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20688" y="4279900"/>
            <a:ext cx="2155825"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900113" y="1628775"/>
            <a:ext cx="1722437" cy="88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688138" y="3910013"/>
            <a:ext cx="1774825"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3890963" y="1916113"/>
            <a:ext cx="153987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3967163" y="4114800"/>
            <a:ext cx="1323975"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6923088" y="1700213"/>
            <a:ext cx="15081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2"/>
          <p:cNvPicPr>
            <a:picLocks noChangeAspect="1" noChangeArrowheads="1"/>
          </p:cNvPicPr>
          <p:nvPr/>
        </p:nvPicPr>
        <p:blipFill>
          <a:blip r:embed="rId10" cstate="screen">
            <a:extLst>
              <a:ext uri="{28A0092B-C50C-407E-A947-70E740481C1C}">
                <a14:useLocalDpi xmlns:a14="http://schemas.microsoft.com/office/drawing/2010/main" xmlns=""/>
              </a:ext>
            </a:extLst>
          </a:blip>
          <a:stretch>
            <a:fillRect/>
          </a:stretch>
        </p:blipFill>
        <p:spPr bwMode="auto">
          <a:xfrm>
            <a:off x="0" y="62667"/>
            <a:ext cx="9144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7" name="Picture 10"/>
          <p:cNvPicPr>
            <a:picLocks noChangeAspect="1" noChangeArrowheads="1"/>
          </p:cNvPicPr>
          <p:nvPr/>
        </p:nvPicPr>
        <p:blipFill>
          <a:blip r:embed="rId11" cstate="screen">
            <a:extLst>
              <a:ext uri="{28A0092B-C50C-407E-A947-70E740481C1C}">
                <a14:useLocalDpi xmlns:a14="http://schemas.microsoft.com/office/drawing/2010/main" xmlns=""/>
              </a:ext>
            </a:extLst>
          </a:blip>
          <a:stretch>
            <a:fillRect/>
          </a:stretch>
        </p:blipFill>
        <p:spPr bwMode="auto">
          <a:xfrm>
            <a:off x="900113" y="4354512"/>
            <a:ext cx="1394283" cy="665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4" name="Picture 43"/>
          <p:cNvPicPr>
            <a:picLocks noChangeAspect="1" noChangeArrowheads="1"/>
          </p:cNvPicPr>
          <p:nvPr/>
        </p:nvPicPr>
        <p:blipFill>
          <a:blip r:embed="rId12" cstate="screen">
            <a:extLst>
              <a:ext uri="{28A0092B-C50C-407E-A947-70E740481C1C}">
                <a14:useLocalDpi xmlns:a14="http://schemas.microsoft.com/office/drawing/2010/main" xmlns=""/>
              </a:ext>
            </a:extLst>
          </a:blip>
          <a:stretch>
            <a:fillRect/>
          </a:stretch>
        </p:blipFill>
        <p:spPr bwMode="auto">
          <a:xfrm>
            <a:off x="1063625" y="1561603"/>
            <a:ext cx="1149350" cy="542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5" name="Picture 6"/>
          <p:cNvPicPr>
            <a:picLocks noChangeAspect="1" noChangeArrowheads="1"/>
          </p:cNvPicPr>
          <p:nvPr/>
        </p:nvPicPr>
        <p:blipFill>
          <a:blip r:embed="rId13" cstate="screen">
            <a:extLst>
              <a:ext uri="{28A0092B-C50C-407E-A947-70E740481C1C}">
                <a14:useLocalDpi xmlns:a14="http://schemas.microsoft.com/office/drawing/2010/main" xmlns=""/>
              </a:ext>
            </a:extLst>
          </a:blip>
          <a:stretch>
            <a:fillRect/>
          </a:stretch>
        </p:blipFill>
        <p:spPr bwMode="auto">
          <a:xfrm>
            <a:off x="3749675" y="1648235"/>
            <a:ext cx="1644650" cy="695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6" name="Picture 8"/>
          <p:cNvPicPr>
            <a:picLocks noChangeAspect="1" noChangeArrowheads="1"/>
          </p:cNvPicPr>
          <p:nvPr/>
        </p:nvPicPr>
        <p:blipFill>
          <a:blip r:embed="rId14" cstate="screen">
            <a:extLst>
              <a:ext uri="{28A0092B-C50C-407E-A947-70E740481C1C}">
                <a14:useLocalDpi xmlns:a14="http://schemas.microsoft.com/office/drawing/2010/main" xmlns=""/>
              </a:ext>
            </a:extLst>
          </a:blip>
          <a:stretch>
            <a:fillRect/>
          </a:stretch>
        </p:blipFill>
        <p:spPr bwMode="auto">
          <a:xfrm>
            <a:off x="6751638" y="1512272"/>
            <a:ext cx="1506537" cy="6026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0" name="Picture 14"/>
          <p:cNvPicPr>
            <a:picLocks noChangeAspect="1" noChangeArrowheads="1"/>
          </p:cNvPicPr>
          <p:nvPr/>
        </p:nvPicPr>
        <p:blipFill>
          <a:blip r:embed="rId15" cstate="screen">
            <a:extLst>
              <a:ext uri="{28A0092B-C50C-407E-A947-70E740481C1C}">
                <a14:useLocalDpi xmlns:a14="http://schemas.microsoft.com/office/drawing/2010/main" xmlns=""/>
              </a:ext>
            </a:extLst>
          </a:blip>
          <a:stretch>
            <a:fillRect/>
          </a:stretch>
        </p:blipFill>
        <p:spPr bwMode="auto">
          <a:xfrm>
            <a:off x="6850602" y="4280554"/>
            <a:ext cx="1310196" cy="58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9" name="Picture 12"/>
          <p:cNvPicPr>
            <a:picLocks noChangeAspect="1" noChangeArrowheads="1"/>
          </p:cNvPicPr>
          <p:nvPr/>
        </p:nvPicPr>
        <p:blipFill>
          <a:blip r:embed="rId16" cstate="screen">
            <a:extLst>
              <a:ext uri="{28A0092B-C50C-407E-A947-70E740481C1C}">
                <a14:useLocalDpi xmlns:a14="http://schemas.microsoft.com/office/drawing/2010/main" xmlns=""/>
              </a:ext>
            </a:extLst>
          </a:blip>
          <a:stretch>
            <a:fillRect/>
          </a:stretch>
        </p:blipFill>
        <p:spPr bwMode="auto">
          <a:xfrm>
            <a:off x="3958224" y="4002742"/>
            <a:ext cx="1122778" cy="938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9" name="TextBox 18"/>
          <p:cNvSpPr txBox="1">
            <a:spLocks noChangeArrowheads="1"/>
          </p:cNvSpPr>
          <p:nvPr/>
        </p:nvSpPr>
        <p:spPr bwMode="auto">
          <a:xfrm>
            <a:off x="0" y="5962428"/>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b="1" dirty="0">
                <a:solidFill>
                  <a:srgbClr val="FFFFFF"/>
                </a:solidFill>
                <a:ea typeface="儷黑 Pro"/>
                <a:cs typeface="Arial" charset="0"/>
              </a:rPr>
              <a:t>夥伴商店</a:t>
            </a:r>
          </a:p>
        </p:txBody>
      </p:sp>
      <p:pic>
        <p:nvPicPr>
          <p:cNvPr id="20" name="Picture 2"/>
          <p:cNvPicPr>
            <a:picLocks noChangeAspect="1" noChangeArrowheads="1"/>
          </p:cNvPicPr>
          <p:nvPr/>
        </p:nvPicPr>
        <p:blipFill>
          <a:blip r:embed="rId17" cstate="screen">
            <a:extLst>
              <a:ext uri="{28A0092B-C50C-407E-A947-70E740481C1C}">
                <a14:useLocalDpi xmlns:a14="http://schemas.microsoft.com/office/drawing/2010/main" xmlns=""/>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8" cstate="screen">
            <a:extLst>
              <a:ext uri="{28A0092B-C50C-407E-A947-70E740481C1C}">
                <a14:useLocalDpi xmlns:a14="http://schemas.microsoft.com/office/drawing/2010/main" xmlns=""/>
              </a:ext>
            </a:extLst>
          </a:blip>
          <a:stretch>
            <a:fillRect/>
          </a:stretch>
        </p:blipFill>
        <p:spPr bwMode="auto">
          <a:xfrm>
            <a:off x="996950" y="1543050"/>
            <a:ext cx="1282700" cy="53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2" name="Picture 6"/>
          <p:cNvPicPr>
            <a:picLocks noChangeAspect="1" noChangeArrowheads="1"/>
          </p:cNvPicPr>
          <p:nvPr/>
        </p:nvPicPr>
        <p:blipFill>
          <a:blip r:embed="rId19" cstate="screen">
            <a:extLst>
              <a:ext uri="{28A0092B-C50C-407E-A947-70E740481C1C}">
                <a14:useLocalDpi xmlns:a14="http://schemas.microsoft.com/office/drawing/2010/main" xmlns=""/>
              </a:ext>
            </a:extLst>
          </a:blip>
          <a:stretch>
            <a:fillRect/>
          </a:stretch>
        </p:blipFill>
        <p:spPr bwMode="auto">
          <a:xfrm>
            <a:off x="3875617" y="1511300"/>
            <a:ext cx="1392768" cy="596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3" name="Picture 8"/>
          <p:cNvPicPr>
            <a:picLocks noChangeAspect="1" noChangeArrowheads="1"/>
          </p:cNvPicPr>
          <p:nvPr/>
        </p:nvPicPr>
        <p:blipFill>
          <a:blip r:embed="rId20" cstate="screen">
            <a:extLst>
              <a:ext uri="{28A0092B-C50C-407E-A947-70E740481C1C}">
                <a14:useLocalDpi xmlns:a14="http://schemas.microsoft.com/office/drawing/2010/main" xmlns=""/>
              </a:ext>
            </a:extLst>
          </a:blip>
          <a:stretch>
            <a:fillRect/>
          </a:stretch>
        </p:blipFill>
        <p:spPr bwMode="auto">
          <a:xfrm>
            <a:off x="6248400" y="1592263"/>
            <a:ext cx="2514600" cy="39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4" name="Picture 10"/>
          <p:cNvPicPr>
            <a:picLocks noChangeAspect="1" noChangeArrowheads="1"/>
          </p:cNvPicPr>
          <p:nvPr/>
        </p:nvPicPr>
        <p:blipFill>
          <a:blip r:embed="rId21" cstate="screen">
            <a:extLst>
              <a:ext uri="{28A0092B-C50C-407E-A947-70E740481C1C}">
                <a14:useLocalDpi xmlns:a14="http://schemas.microsoft.com/office/drawing/2010/main" xmlns=""/>
              </a:ext>
            </a:extLst>
          </a:blip>
          <a:stretch>
            <a:fillRect/>
          </a:stretch>
        </p:blipFill>
        <p:spPr bwMode="auto">
          <a:xfrm>
            <a:off x="363538" y="4187825"/>
            <a:ext cx="2217737" cy="665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5" name="Picture 12"/>
          <p:cNvPicPr>
            <a:picLocks noChangeAspect="1" noChangeArrowheads="1"/>
          </p:cNvPicPr>
          <p:nvPr/>
        </p:nvPicPr>
        <p:blipFill>
          <a:blip r:embed="rId22" cstate="screen">
            <a:extLst>
              <a:ext uri="{28A0092B-C50C-407E-A947-70E740481C1C}">
                <a14:useLocalDpi xmlns:a14="http://schemas.microsoft.com/office/drawing/2010/main" xmlns=""/>
              </a:ext>
            </a:extLst>
          </a:blip>
          <a:stretch>
            <a:fillRect/>
          </a:stretch>
        </p:blipFill>
        <p:spPr bwMode="auto">
          <a:xfrm>
            <a:off x="3311525" y="4114800"/>
            <a:ext cx="2416175" cy="66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6" name="Picture 14"/>
          <p:cNvPicPr>
            <a:picLocks noChangeAspect="1" noChangeArrowheads="1"/>
          </p:cNvPicPr>
          <p:nvPr/>
        </p:nvPicPr>
        <p:blipFill>
          <a:blip r:embed="rId23" cstate="screen">
            <a:extLst>
              <a:ext uri="{28A0092B-C50C-407E-A947-70E740481C1C}">
                <a14:useLocalDpi xmlns:a14="http://schemas.microsoft.com/office/drawing/2010/main" xmlns=""/>
              </a:ext>
            </a:extLst>
          </a:blip>
          <a:stretch>
            <a:fillRect/>
          </a:stretch>
        </p:blipFill>
        <p:spPr bwMode="auto">
          <a:xfrm>
            <a:off x="6594475" y="4208463"/>
            <a:ext cx="1822450" cy="682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7" name="TextBox 26"/>
          <p:cNvSpPr txBox="1">
            <a:spLocks noChangeArrowheads="1"/>
          </p:cNvSpPr>
          <p:nvPr/>
        </p:nvSpPr>
        <p:spPr bwMode="auto">
          <a:xfrm>
            <a:off x="0" y="5791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en-US" b="1" dirty="0">
                <a:solidFill>
                  <a:srgbClr val="FFFFFF"/>
                </a:solidFill>
                <a:ea typeface="儷黑 Pro"/>
                <a:cs typeface="Arial" charset="0"/>
              </a:rPr>
              <a:t>夥伴商店</a:t>
            </a:r>
          </a:p>
        </p:txBody>
      </p:sp>
      <p:pic>
        <p:nvPicPr>
          <p:cNvPr id="36" name="Picture 2"/>
          <p:cNvPicPr>
            <a:picLocks noChangeAspect="1" noChangeArrowheads="1"/>
          </p:cNvPicPr>
          <p:nvPr/>
        </p:nvPicPr>
        <p:blipFill>
          <a:blip r:embed="rId24" cstate="screen">
            <a:extLst>
              <a:ext uri="{28A0092B-C50C-407E-A947-70E740481C1C}">
                <a14:useLocalDpi xmlns:a14="http://schemas.microsoft.com/office/drawing/2010/main" xmlns=""/>
              </a:ext>
            </a:extLst>
          </a:blip>
          <a:stretch>
            <a:fillRect/>
          </a:stretch>
        </p:blipFill>
        <p:spPr bwMode="auto">
          <a:xfrm>
            <a:off x="1" y="22879"/>
            <a:ext cx="9143998"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25" cstate="screen">
            <a:extLst>
              <a:ext uri="{28A0092B-C50C-407E-A947-70E740481C1C}">
                <a14:useLocalDpi xmlns:a14="http://schemas.microsoft.com/office/drawing/2010/main" xmlns=""/>
              </a:ext>
            </a:extLst>
          </a:blip>
          <a:stretch>
            <a:fillRect/>
          </a:stretch>
        </p:blipFill>
        <p:spPr bwMode="auto">
          <a:xfrm>
            <a:off x="958850" y="1289069"/>
            <a:ext cx="1358900" cy="1087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8" name="Picture 6"/>
          <p:cNvPicPr>
            <a:picLocks noChangeAspect="1" noChangeArrowheads="1"/>
          </p:cNvPicPr>
          <p:nvPr/>
        </p:nvPicPr>
        <p:blipFill>
          <a:blip r:embed="rId26" cstate="screen">
            <a:extLst>
              <a:ext uri="{28A0092B-C50C-407E-A947-70E740481C1C}">
                <a14:useLocalDpi xmlns:a14="http://schemas.microsoft.com/office/drawing/2010/main" xmlns=""/>
              </a:ext>
            </a:extLst>
          </a:blip>
          <a:stretch>
            <a:fillRect/>
          </a:stretch>
        </p:blipFill>
        <p:spPr bwMode="auto">
          <a:xfrm>
            <a:off x="4125710" y="4002742"/>
            <a:ext cx="892579" cy="977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9" name="Picture 8"/>
          <p:cNvPicPr>
            <a:picLocks noChangeAspect="1" noChangeArrowheads="1"/>
          </p:cNvPicPr>
          <p:nvPr/>
        </p:nvPicPr>
        <p:blipFill>
          <a:blip r:embed="rId27" cstate="screen">
            <a:extLst>
              <a:ext uri="{28A0092B-C50C-407E-A947-70E740481C1C}">
                <a14:useLocalDpi xmlns:a14="http://schemas.microsoft.com/office/drawing/2010/main" xmlns=""/>
              </a:ext>
            </a:extLst>
          </a:blip>
          <a:stretch>
            <a:fillRect/>
          </a:stretch>
        </p:blipFill>
        <p:spPr bwMode="auto">
          <a:xfrm>
            <a:off x="6751638" y="1578774"/>
            <a:ext cx="1506537" cy="469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0" name="Picture 10"/>
          <p:cNvPicPr>
            <a:picLocks noChangeAspect="1" noChangeArrowheads="1"/>
          </p:cNvPicPr>
          <p:nvPr/>
        </p:nvPicPr>
        <p:blipFill>
          <a:blip r:embed="rId28" cstate="screen">
            <a:extLst>
              <a:ext uri="{28A0092B-C50C-407E-A947-70E740481C1C}">
                <a14:useLocalDpi xmlns:a14="http://schemas.microsoft.com/office/drawing/2010/main" xmlns=""/>
              </a:ext>
            </a:extLst>
          </a:blip>
          <a:stretch>
            <a:fillRect/>
          </a:stretch>
        </p:blipFill>
        <p:spPr bwMode="auto">
          <a:xfrm>
            <a:off x="802750" y="4315479"/>
            <a:ext cx="1528225" cy="665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1" name="Picture 12"/>
          <p:cNvPicPr>
            <a:picLocks noChangeAspect="1" noChangeArrowheads="1"/>
          </p:cNvPicPr>
          <p:nvPr/>
        </p:nvPicPr>
        <p:blipFill>
          <a:blip r:embed="rId29" cstate="screen">
            <a:extLst>
              <a:ext uri="{28A0092B-C50C-407E-A947-70E740481C1C}">
                <a14:useLocalDpi xmlns:a14="http://schemas.microsoft.com/office/drawing/2010/main" xmlns=""/>
              </a:ext>
            </a:extLst>
          </a:blip>
          <a:stretch>
            <a:fillRect/>
          </a:stretch>
        </p:blipFill>
        <p:spPr bwMode="auto">
          <a:xfrm>
            <a:off x="3763963" y="1449467"/>
            <a:ext cx="1511300" cy="612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2" name="Picture 14"/>
          <p:cNvPicPr>
            <a:picLocks noChangeAspect="1" noChangeArrowheads="1"/>
          </p:cNvPicPr>
          <p:nvPr/>
        </p:nvPicPr>
        <p:blipFill>
          <a:blip r:embed="rId30" cstate="screen">
            <a:extLst>
              <a:ext uri="{28A0092B-C50C-407E-A947-70E740481C1C}">
                <a14:useLocalDpi xmlns:a14="http://schemas.microsoft.com/office/drawing/2010/main" xmlns=""/>
              </a:ext>
            </a:extLst>
          </a:blip>
          <a:stretch>
            <a:fillRect/>
          </a:stretch>
        </p:blipFill>
        <p:spPr bwMode="auto">
          <a:xfrm>
            <a:off x="6826689" y="4049433"/>
            <a:ext cx="1358024" cy="1046442"/>
          </a:xfrm>
          <a:prstGeom prst="rect">
            <a:avLst/>
          </a:prstGeom>
          <a:solidFill>
            <a:srgbClr val="FFFFFF"/>
          </a:solidFill>
          <a:ln>
            <a:noFill/>
          </a:ln>
          <a:effectLst>
            <a:outerShdw blurRad="292100" dist="139700" dir="2700000" algn="tl" rotWithShape="0">
              <a:srgbClr val="333333">
                <a:alpha val="65000"/>
              </a:srgbClr>
            </a:outerShdw>
          </a:effectLst>
          <a:extLst/>
        </p:spPr>
      </p:pic>
      <p:sp>
        <p:nvSpPr>
          <p:cNvPr id="35" name="TextBox 34"/>
          <p:cNvSpPr txBox="1">
            <a:spLocks noChangeArrowheads="1"/>
          </p:cNvSpPr>
          <p:nvPr/>
        </p:nvSpPr>
        <p:spPr bwMode="auto">
          <a:xfrm>
            <a:off x="0" y="5956769"/>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b="1" dirty="0">
                <a:solidFill>
                  <a:srgbClr val="FFFFFF"/>
                </a:solidFill>
                <a:ea typeface="儷黑 Pro"/>
                <a:cs typeface="Arial" charset="0"/>
              </a:rPr>
              <a:t>夥伴商店</a:t>
            </a:r>
          </a:p>
        </p:txBody>
      </p:sp>
    </p:spTree>
    <p:extLst>
      <p:ext uri="{BB962C8B-B14F-4D97-AF65-F5344CB8AC3E}">
        <p14:creationId xmlns:p14="http://schemas.microsoft.com/office/powerpoint/2010/main" xmlns="" val="228169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strVal val="#ppt_w+.3"/>
                                          </p:val>
                                        </p:tav>
                                        <p:tav tm="100000">
                                          <p:val>
                                            <p:strVal val="#ppt_w"/>
                                          </p:val>
                                        </p:tav>
                                      </p:tavLst>
                                    </p:anim>
                                    <p:anim calcmode="lin" valueType="num">
                                      <p:cBhvr>
                                        <p:cTn id="8" dur="1000" fill="hold"/>
                                        <p:tgtEl>
                                          <p:spTgt spid="48"/>
                                        </p:tgtEl>
                                        <p:attrNameLst>
                                          <p:attrName>ppt_h</p:attrName>
                                        </p:attrNameLst>
                                      </p:cBhvr>
                                      <p:tavLst>
                                        <p:tav tm="0">
                                          <p:val>
                                            <p:strVal val="#ppt_h"/>
                                          </p:val>
                                        </p:tav>
                                        <p:tav tm="100000">
                                          <p:val>
                                            <p:strVal val="#ppt_h"/>
                                          </p:val>
                                        </p:tav>
                                      </p:tavLst>
                                    </p:anim>
                                    <p:animEffect transition="in" filter="fade">
                                      <p:cBhvr>
                                        <p:cTn id="9" dur="1000"/>
                                        <p:tgtEl>
                                          <p:spTgt spid="48"/>
                                        </p:tgtEl>
                                      </p:cBhvr>
                                    </p:animEffect>
                                  </p:childTnLst>
                                </p:cTn>
                              </p:par>
                            </p:childTnLst>
                          </p:cTn>
                        </p:par>
                        <p:par>
                          <p:cTn id="10" fill="hold" nodeType="afterGroup">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par>
                          <p:cTn id="15" fill="hold" nodeType="afterGroup">
                            <p:stCondLst>
                              <p:cond delay="15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par>
                          <p:cTn id="25" fill="hold">
                            <p:stCondLst>
                              <p:cond delay="250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par>
                          <p:cTn id="30" fill="hold">
                            <p:stCondLst>
                              <p:cond delay="3000"/>
                            </p:stCondLst>
                            <p:childTnLst>
                              <p:par>
                                <p:cTn id="31" presetID="1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par>
                          <p:cTn id="35" fill="hold">
                            <p:stCondLst>
                              <p:cond delay="3500"/>
                            </p:stCondLst>
                            <p:childTnLst>
                              <p:par>
                                <p:cTn id="36" presetID="1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p:tgtEl>
                                          <p:spTgt spid="4"/>
                                        </p:tgtEl>
                                        <p:attrNameLst>
                                          <p:attrName>ppt_y</p:attrName>
                                        </p:attrNameLst>
                                      </p:cBhvr>
                                      <p:tavLst>
                                        <p:tav tm="0">
                                          <p:val>
                                            <p:strVal val="#ppt_y+#ppt_h*1.125000"/>
                                          </p:val>
                                        </p:tav>
                                        <p:tav tm="100000">
                                          <p:val>
                                            <p:strVal val="#ppt_y"/>
                                          </p:val>
                                        </p:tav>
                                      </p:tavLst>
                                    </p:anim>
                                    <p:animEffect transition="in" filter="wipe(up)">
                                      <p:cBhvr>
                                        <p:cTn id="39" dur="500"/>
                                        <p:tgtEl>
                                          <p:spTgt spid="4"/>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4500"/>
                            </p:stCondLst>
                            <p:childTnLst>
                              <p:par>
                                <p:cTn id="45" presetID="50" presetClass="entr" presetSubtype="0" decel="10000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3"/>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Effect transition="in" filter="fade">
                                      <p:cBhvr>
                                        <p:cTn id="49" dur="1000"/>
                                        <p:tgtEl>
                                          <p:spTgt spid="19"/>
                                        </p:tgtEl>
                                      </p:cBhvr>
                                    </p:animEffect>
                                  </p:childTnLst>
                                </p:cTn>
                              </p:par>
                            </p:childTnLst>
                          </p:cTn>
                        </p:par>
                        <p:par>
                          <p:cTn id="50" fill="hold">
                            <p:stCondLst>
                              <p:cond delay="5500"/>
                            </p:stCondLst>
                            <p:childTnLst>
                              <p:par>
                                <p:cTn id="51" presetID="12" presetClass="entr" presetSubtype="4"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p:tgtEl>
                                          <p:spTgt spid="47"/>
                                        </p:tgtEl>
                                        <p:attrNameLst>
                                          <p:attrName>ppt_y</p:attrName>
                                        </p:attrNameLst>
                                      </p:cBhvr>
                                      <p:tavLst>
                                        <p:tav tm="0">
                                          <p:val>
                                            <p:strVal val="#ppt_y+#ppt_h*1.125000"/>
                                          </p:val>
                                        </p:tav>
                                        <p:tav tm="100000">
                                          <p:val>
                                            <p:strVal val="#ppt_y"/>
                                          </p:val>
                                        </p:tav>
                                      </p:tavLst>
                                    </p:anim>
                                    <p:animEffect transition="in" filter="wipe(up)">
                                      <p:cBhvr>
                                        <p:cTn id="54" dur="500"/>
                                        <p:tgtEl>
                                          <p:spTgt spid="47"/>
                                        </p:tgtEl>
                                      </p:cBhvr>
                                    </p:animEffect>
                                  </p:childTnLst>
                                </p:cTn>
                              </p:par>
                            </p:childTnLst>
                          </p:cTn>
                        </p:par>
                        <p:par>
                          <p:cTn id="55" fill="hold">
                            <p:stCondLst>
                              <p:cond delay="6000"/>
                            </p:stCondLst>
                            <p:childTnLst>
                              <p:par>
                                <p:cTn id="56" presetID="12" presetClass="entr" presetSubtype="4"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p:tgtEl>
                                          <p:spTgt spid="50"/>
                                        </p:tgtEl>
                                        <p:attrNameLst>
                                          <p:attrName>ppt_y</p:attrName>
                                        </p:attrNameLst>
                                      </p:cBhvr>
                                      <p:tavLst>
                                        <p:tav tm="0">
                                          <p:val>
                                            <p:strVal val="#ppt_y+#ppt_h*1.125000"/>
                                          </p:val>
                                        </p:tav>
                                        <p:tav tm="100000">
                                          <p:val>
                                            <p:strVal val="#ppt_y"/>
                                          </p:val>
                                        </p:tav>
                                      </p:tavLst>
                                    </p:anim>
                                    <p:animEffect transition="in" filter="wipe(up)">
                                      <p:cBhvr>
                                        <p:cTn id="59" dur="500"/>
                                        <p:tgtEl>
                                          <p:spTgt spid="50"/>
                                        </p:tgtEl>
                                      </p:cBhvr>
                                    </p:animEffect>
                                  </p:childTnLst>
                                </p:cTn>
                              </p:par>
                            </p:childTnLst>
                          </p:cTn>
                        </p:par>
                        <p:par>
                          <p:cTn id="60" fill="hold">
                            <p:stCondLst>
                              <p:cond delay="6500"/>
                            </p:stCondLst>
                            <p:childTnLst>
                              <p:par>
                                <p:cTn id="61" presetID="12" presetClass="entr" presetSubtype="4"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p:tgtEl>
                                          <p:spTgt spid="45"/>
                                        </p:tgtEl>
                                        <p:attrNameLst>
                                          <p:attrName>ppt_y</p:attrName>
                                        </p:attrNameLst>
                                      </p:cBhvr>
                                      <p:tavLst>
                                        <p:tav tm="0">
                                          <p:val>
                                            <p:strVal val="#ppt_y+#ppt_h*1.125000"/>
                                          </p:val>
                                        </p:tav>
                                        <p:tav tm="100000">
                                          <p:val>
                                            <p:strVal val="#ppt_y"/>
                                          </p:val>
                                        </p:tav>
                                      </p:tavLst>
                                    </p:anim>
                                    <p:animEffect transition="in" filter="wipe(up)">
                                      <p:cBhvr>
                                        <p:cTn id="64" dur="500"/>
                                        <p:tgtEl>
                                          <p:spTgt spid="45"/>
                                        </p:tgtEl>
                                      </p:cBhvr>
                                    </p:animEffect>
                                  </p:childTnLst>
                                </p:cTn>
                              </p:par>
                            </p:childTnLst>
                          </p:cTn>
                        </p:par>
                        <p:par>
                          <p:cTn id="65" fill="hold">
                            <p:stCondLst>
                              <p:cond delay="7000"/>
                            </p:stCondLst>
                            <p:childTnLst>
                              <p:par>
                                <p:cTn id="66" presetID="12" presetClass="entr" presetSubtype="4"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p:tgtEl>
                                          <p:spTgt spid="46"/>
                                        </p:tgtEl>
                                        <p:attrNameLst>
                                          <p:attrName>ppt_y</p:attrName>
                                        </p:attrNameLst>
                                      </p:cBhvr>
                                      <p:tavLst>
                                        <p:tav tm="0">
                                          <p:val>
                                            <p:strVal val="#ppt_y+#ppt_h*1.125000"/>
                                          </p:val>
                                        </p:tav>
                                        <p:tav tm="100000">
                                          <p:val>
                                            <p:strVal val="#ppt_y"/>
                                          </p:val>
                                        </p:tav>
                                      </p:tavLst>
                                    </p:anim>
                                    <p:animEffect transition="in" filter="wipe(up)">
                                      <p:cBhvr>
                                        <p:cTn id="69" dur="500"/>
                                        <p:tgtEl>
                                          <p:spTgt spid="46"/>
                                        </p:tgtEl>
                                      </p:cBhvr>
                                    </p:animEffect>
                                  </p:childTnLst>
                                </p:cTn>
                              </p:par>
                            </p:childTnLst>
                          </p:cTn>
                        </p:par>
                        <p:par>
                          <p:cTn id="70" fill="hold">
                            <p:stCondLst>
                              <p:cond delay="7500"/>
                            </p:stCondLst>
                            <p:childTnLst>
                              <p:par>
                                <p:cTn id="71" presetID="12" presetClass="entr" presetSubtype="4"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p:tgtEl>
                                          <p:spTgt spid="49"/>
                                        </p:tgtEl>
                                        <p:attrNameLst>
                                          <p:attrName>ppt_y</p:attrName>
                                        </p:attrNameLst>
                                      </p:cBhvr>
                                      <p:tavLst>
                                        <p:tav tm="0">
                                          <p:val>
                                            <p:strVal val="#ppt_y+#ppt_h*1.125000"/>
                                          </p:val>
                                        </p:tav>
                                        <p:tav tm="100000">
                                          <p:val>
                                            <p:strVal val="#ppt_y"/>
                                          </p:val>
                                        </p:tav>
                                      </p:tavLst>
                                    </p:anim>
                                    <p:animEffect transition="in" filter="wipe(up)">
                                      <p:cBhvr>
                                        <p:cTn id="74" dur="500"/>
                                        <p:tgtEl>
                                          <p:spTgt spid="49"/>
                                        </p:tgtEl>
                                      </p:cBhvr>
                                    </p:animEffect>
                                  </p:childTnLst>
                                </p:cTn>
                              </p:par>
                            </p:childTnLst>
                          </p:cTn>
                        </p:par>
                        <p:par>
                          <p:cTn id="75" fill="hold">
                            <p:stCondLst>
                              <p:cond delay="8000"/>
                            </p:stCondLst>
                            <p:childTnLst>
                              <p:par>
                                <p:cTn id="76" presetID="12" presetClass="entr" presetSubtype="4" fill="hold" nodeType="after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additive="base">
                                        <p:cTn id="78" dur="500"/>
                                        <p:tgtEl>
                                          <p:spTgt spid="44"/>
                                        </p:tgtEl>
                                        <p:attrNameLst>
                                          <p:attrName>ppt_y</p:attrName>
                                        </p:attrNameLst>
                                      </p:cBhvr>
                                      <p:tavLst>
                                        <p:tav tm="0">
                                          <p:val>
                                            <p:strVal val="#ppt_y+#ppt_h*1.125000"/>
                                          </p:val>
                                        </p:tav>
                                        <p:tav tm="100000">
                                          <p:val>
                                            <p:strVal val="#ppt_y"/>
                                          </p:val>
                                        </p:tav>
                                      </p:tavLst>
                                    </p:anim>
                                    <p:animEffect transition="in" filter="wipe(up)">
                                      <p:cBhvr>
                                        <p:cTn id="79" dur="500"/>
                                        <p:tgtEl>
                                          <p:spTgt spid="44"/>
                                        </p:tgtEl>
                                      </p:cBhvr>
                                    </p:animEffect>
                                  </p:childTnLst>
                                </p:cTn>
                              </p:par>
                            </p:childTnLst>
                          </p:cTn>
                        </p:par>
                        <p:par>
                          <p:cTn id="80" fill="hold">
                            <p:stCondLst>
                              <p:cond delay="8500"/>
                            </p:stCondLst>
                            <p:childTnLst>
                              <p:par>
                                <p:cTn id="81" presetID="10" presetClass="entr" presetSubtype="0"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par>
                          <p:cTn id="84" fill="hold">
                            <p:stCondLst>
                              <p:cond delay="9000"/>
                            </p:stCondLst>
                            <p:childTnLst>
                              <p:par>
                                <p:cTn id="85" presetID="50" presetClass="entr" presetSubtype="0" decel="10000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1000" fill="hold"/>
                                        <p:tgtEl>
                                          <p:spTgt spid="27"/>
                                        </p:tgtEl>
                                        <p:attrNameLst>
                                          <p:attrName>ppt_w</p:attrName>
                                        </p:attrNameLst>
                                      </p:cBhvr>
                                      <p:tavLst>
                                        <p:tav tm="0">
                                          <p:val>
                                            <p:strVal val="#ppt_w+.3"/>
                                          </p:val>
                                        </p:tav>
                                        <p:tav tm="100000">
                                          <p:val>
                                            <p:strVal val="#ppt_w"/>
                                          </p:val>
                                        </p:tav>
                                      </p:tavLst>
                                    </p:anim>
                                    <p:anim calcmode="lin" valueType="num">
                                      <p:cBhvr>
                                        <p:cTn id="88" dur="1000" fill="hold"/>
                                        <p:tgtEl>
                                          <p:spTgt spid="27"/>
                                        </p:tgtEl>
                                        <p:attrNameLst>
                                          <p:attrName>ppt_h</p:attrName>
                                        </p:attrNameLst>
                                      </p:cBhvr>
                                      <p:tavLst>
                                        <p:tav tm="0">
                                          <p:val>
                                            <p:strVal val="#ppt_h"/>
                                          </p:val>
                                        </p:tav>
                                        <p:tav tm="100000">
                                          <p:val>
                                            <p:strVal val="#ppt_h"/>
                                          </p:val>
                                        </p:tav>
                                      </p:tavLst>
                                    </p:anim>
                                    <p:animEffect transition="in" filter="fade">
                                      <p:cBhvr>
                                        <p:cTn id="89" dur="1000"/>
                                        <p:tgtEl>
                                          <p:spTgt spid="27"/>
                                        </p:tgtEl>
                                      </p:cBhvr>
                                    </p:animEffect>
                                  </p:childTnLst>
                                </p:cTn>
                              </p:par>
                            </p:childTnLst>
                          </p:cTn>
                        </p:par>
                        <p:par>
                          <p:cTn id="90" fill="hold">
                            <p:stCondLst>
                              <p:cond delay="10000"/>
                            </p:stCondLst>
                            <p:childTnLst>
                              <p:par>
                                <p:cTn id="91" presetID="12" presetClass="entr" presetSubtype="4"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p:tgtEl>
                                          <p:spTgt spid="24"/>
                                        </p:tgtEl>
                                        <p:attrNameLst>
                                          <p:attrName>ppt_y</p:attrName>
                                        </p:attrNameLst>
                                      </p:cBhvr>
                                      <p:tavLst>
                                        <p:tav tm="0">
                                          <p:val>
                                            <p:strVal val="#ppt_y+#ppt_h*1.125000"/>
                                          </p:val>
                                        </p:tav>
                                        <p:tav tm="100000">
                                          <p:val>
                                            <p:strVal val="#ppt_y"/>
                                          </p:val>
                                        </p:tav>
                                      </p:tavLst>
                                    </p:anim>
                                    <p:animEffect transition="in" filter="wipe(up)">
                                      <p:cBhvr>
                                        <p:cTn id="94" dur="500"/>
                                        <p:tgtEl>
                                          <p:spTgt spid="24"/>
                                        </p:tgtEl>
                                      </p:cBhvr>
                                    </p:animEffect>
                                  </p:childTnLst>
                                </p:cTn>
                              </p:par>
                            </p:childTnLst>
                          </p:cTn>
                        </p:par>
                        <p:par>
                          <p:cTn id="95" fill="hold">
                            <p:stCondLst>
                              <p:cond delay="10500"/>
                            </p:stCondLst>
                            <p:childTnLst>
                              <p:par>
                                <p:cTn id="96" presetID="12" presetClass="entr" presetSubtype="4" fill="hold" nodeType="after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additive="base">
                                        <p:cTn id="98" dur="500"/>
                                        <p:tgtEl>
                                          <p:spTgt spid="26"/>
                                        </p:tgtEl>
                                        <p:attrNameLst>
                                          <p:attrName>ppt_y</p:attrName>
                                        </p:attrNameLst>
                                      </p:cBhvr>
                                      <p:tavLst>
                                        <p:tav tm="0">
                                          <p:val>
                                            <p:strVal val="#ppt_y+#ppt_h*1.125000"/>
                                          </p:val>
                                        </p:tav>
                                        <p:tav tm="100000">
                                          <p:val>
                                            <p:strVal val="#ppt_y"/>
                                          </p:val>
                                        </p:tav>
                                      </p:tavLst>
                                    </p:anim>
                                    <p:animEffect transition="in" filter="wipe(up)">
                                      <p:cBhvr>
                                        <p:cTn id="99" dur="500"/>
                                        <p:tgtEl>
                                          <p:spTgt spid="26"/>
                                        </p:tgtEl>
                                      </p:cBhvr>
                                    </p:animEffect>
                                  </p:childTnLst>
                                </p:cTn>
                              </p:par>
                            </p:childTnLst>
                          </p:cTn>
                        </p:par>
                        <p:par>
                          <p:cTn id="100" fill="hold">
                            <p:stCondLst>
                              <p:cond delay="11000"/>
                            </p:stCondLst>
                            <p:childTnLst>
                              <p:par>
                                <p:cTn id="101" presetID="12" presetClass="entr" presetSubtype="4" fill="hold" nodeType="after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p:tgtEl>
                                          <p:spTgt spid="22"/>
                                        </p:tgtEl>
                                        <p:attrNameLst>
                                          <p:attrName>ppt_y</p:attrName>
                                        </p:attrNameLst>
                                      </p:cBhvr>
                                      <p:tavLst>
                                        <p:tav tm="0">
                                          <p:val>
                                            <p:strVal val="#ppt_y+#ppt_h*1.125000"/>
                                          </p:val>
                                        </p:tav>
                                        <p:tav tm="100000">
                                          <p:val>
                                            <p:strVal val="#ppt_y"/>
                                          </p:val>
                                        </p:tav>
                                      </p:tavLst>
                                    </p:anim>
                                    <p:animEffect transition="in" filter="wipe(up)">
                                      <p:cBhvr>
                                        <p:cTn id="104" dur="500"/>
                                        <p:tgtEl>
                                          <p:spTgt spid="22"/>
                                        </p:tgtEl>
                                      </p:cBhvr>
                                    </p:animEffect>
                                  </p:childTnLst>
                                </p:cTn>
                              </p:par>
                            </p:childTnLst>
                          </p:cTn>
                        </p:par>
                        <p:par>
                          <p:cTn id="105" fill="hold">
                            <p:stCondLst>
                              <p:cond delay="11500"/>
                            </p:stCondLst>
                            <p:childTnLst>
                              <p:par>
                                <p:cTn id="106" presetID="12" presetClass="entr" presetSubtype="4"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 calcmode="lin" valueType="num">
                                      <p:cBhvr additive="base">
                                        <p:cTn id="108" dur="500"/>
                                        <p:tgtEl>
                                          <p:spTgt spid="23"/>
                                        </p:tgtEl>
                                        <p:attrNameLst>
                                          <p:attrName>ppt_y</p:attrName>
                                        </p:attrNameLst>
                                      </p:cBhvr>
                                      <p:tavLst>
                                        <p:tav tm="0">
                                          <p:val>
                                            <p:strVal val="#ppt_y+#ppt_h*1.125000"/>
                                          </p:val>
                                        </p:tav>
                                        <p:tav tm="100000">
                                          <p:val>
                                            <p:strVal val="#ppt_y"/>
                                          </p:val>
                                        </p:tav>
                                      </p:tavLst>
                                    </p:anim>
                                    <p:animEffect transition="in" filter="wipe(up)">
                                      <p:cBhvr>
                                        <p:cTn id="109" dur="500"/>
                                        <p:tgtEl>
                                          <p:spTgt spid="23"/>
                                        </p:tgtEl>
                                      </p:cBhvr>
                                    </p:animEffect>
                                  </p:childTnLst>
                                </p:cTn>
                              </p:par>
                            </p:childTnLst>
                          </p:cTn>
                        </p:par>
                        <p:par>
                          <p:cTn id="110" fill="hold">
                            <p:stCondLst>
                              <p:cond delay="12000"/>
                            </p:stCondLst>
                            <p:childTnLst>
                              <p:par>
                                <p:cTn id="111" presetID="12" presetClass="entr" presetSubtype="4" fill="hold" nodeType="after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additive="base">
                                        <p:cTn id="113" dur="500"/>
                                        <p:tgtEl>
                                          <p:spTgt spid="25"/>
                                        </p:tgtEl>
                                        <p:attrNameLst>
                                          <p:attrName>ppt_y</p:attrName>
                                        </p:attrNameLst>
                                      </p:cBhvr>
                                      <p:tavLst>
                                        <p:tav tm="0">
                                          <p:val>
                                            <p:strVal val="#ppt_y+#ppt_h*1.125000"/>
                                          </p:val>
                                        </p:tav>
                                        <p:tav tm="100000">
                                          <p:val>
                                            <p:strVal val="#ppt_y"/>
                                          </p:val>
                                        </p:tav>
                                      </p:tavLst>
                                    </p:anim>
                                    <p:animEffect transition="in" filter="wipe(up)">
                                      <p:cBhvr>
                                        <p:cTn id="114" dur="500"/>
                                        <p:tgtEl>
                                          <p:spTgt spid="25"/>
                                        </p:tgtEl>
                                      </p:cBhvr>
                                    </p:animEffect>
                                  </p:childTnLst>
                                </p:cTn>
                              </p:par>
                            </p:childTnLst>
                          </p:cTn>
                        </p:par>
                        <p:par>
                          <p:cTn id="115" fill="hold">
                            <p:stCondLst>
                              <p:cond delay="12500"/>
                            </p:stCondLst>
                            <p:childTnLst>
                              <p:par>
                                <p:cTn id="116" presetID="12" presetClass="entr" presetSubtype="4"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p:tgtEl>
                                          <p:spTgt spid="21"/>
                                        </p:tgtEl>
                                        <p:attrNameLst>
                                          <p:attrName>ppt_y</p:attrName>
                                        </p:attrNameLst>
                                      </p:cBhvr>
                                      <p:tavLst>
                                        <p:tav tm="0">
                                          <p:val>
                                            <p:strVal val="#ppt_y+#ppt_h*1.125000"/>
                                          </p:val>
                                        </p:tav>
                                        <p:tav tm="100000">
                                          <p:val>
                                            <p:strVal val="#ppt_y"/>
                                          </p:val>
                                        </p:tav>
                                      </p:tavLst>
                                    </p:anim>
                                    <p:animEffect transition="in" filter="wipe(up)">
                                      <p:cBhvr>
                                        <p:cTn id="119" dur="500"/>
                                        <p:tgtEl>
                                          <p:spTgt spid="21"/>
                                        </p:tgtEl>
                                      </p:cBhvr>
                                    </p:animEffect>
                                  </p:childTnLst>
                                </p:cTn>
                              </p:par>
                            </p:childTnLst>
                          </p:cTn>
                        </p:par>
                        <p:par>
                          <p:cTn id="120" fill="hold">
                            <p:stCondLst>
                              <p:cond delay="13000"/>
                            </p:stCondLst>
                            <p:childTnLst>
                              <p:par>
                                <p:cTn id="121" presetID="10" presetClass="entr" presetSubtype="0" fill="hold" nodeType="after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childTnLst>
                          </p:cTn>
                        </p:par>
                        <p:par>
                          <p:cTn id="124" fill="hold">
                            <p:stCondLst>
                              <p:cond delay="13500"/>
                            </p:stCondLst>
                            <p:childTnLst>
                              <p:par>
                                <p:cTn id="125" presetID="50" presetClass="entr" presetSubtype="0" decel="100000" fill="hold" grpId="0" nodeType="after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strVal val="#ppt_w+.3"/>
                                          </p:val>
                                        </p:tav>
                                        <p:tav tm="100000">
                                          <p:val>
                                            <p:strVal val="#ppt_w"/>
                                          </p:val>
                                        </p:tav>
                                      </p:tavLst>
                                    </p:anim>
                                    <p:anim calcmode="lin" valueType="num">
                                      <p:cBhvr>
                                        <p:cTn id="128" dur="1000" fill="hold"/>
                                        <p:tgtEl>
                                          <p:spTgt spid="35"/>
                                        </p:tgtEl>
                                        <p:attrNameLst>
                                          <p:attrName>ppt_h</p:attrName>
                                        </p:attrNameLst>
                                      </p:cBhvr>
                                      <p:tavLst>
                                        <p:tav tm="0">
                                          <p:val>
                                            <p:strVal val="#ppt_h"/>
                                          </p:val>
                                        </p:tav>
                                        <p:tav tm="100000">
                                          <p:val>
                                            <p:strVal val="#ppt_h"/>
                                          </p:val>
                                        </p:tav>
                                      </p:tavLst>
                                    </p:anim>
                                    <p:animEffect transition="in" filter="fade">
                                      <p:cBhvr>
                                        <p:cTn id="129" dur="1000"/>
                                        <p:tgtEl>
                                          <p:spTgt spid="35"/>
                                        </p:tgtEl>
                                      </p:cBhvr>
                                    </p:animEffect>
                                  </p:childTnLst>
                                </p:cTn>
                              </p:par>
                            </p:childTnLst>
                          </p:cTn>
                        </p:par>
                        <p:par>
                          <p:cTn id="130" fill="hold">
                            <p:stCondLst>
                              <p:cond delay="14500"/>
                            </p:stCondLst>
                            <p:childTnLst>
                              <p:par>
                                <p:cTn id="131" presetID="12" presetClass="entr" presetSubtype="4" fill="hold" nodeType="after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additive="base">
                                        <p:cTn id="133" dur="500"/>
                                        <p:tgtEl>
                                          <p:spTgt spid="40"/>
                                        </p:tgtEl>
                                        <p:attrNameLst>
                                          <p:attrName>ppt_y</p:attrName>
                                        </p:attrNameLst>
                                      </p:cBhvr>
                                      <p:tavLst>
                                        <p:tav tm="0">
                                          <p:val>
                                            <p:strVal val="#ppt_y+#ppt_h*1.125000"/>
                                          </p:val>
                                        </p:tav>
                                        <p:tav tm="100000">
                                          <p:val>
                                            <p:strVal val="#ppt_y"/>
                                          </p:val>
                                        </p:tav>
                                      </p:tavLst>
                                    </p:anim>
                                    <p:animEffect transition="in" filter="wipe(up)">
                                      <p:cBhvr>
                                        <p:cTn id="134" dur="500"/>
                                        <p:tgtEl>
                                          <p:spTgt spid="40"/>
                                        </p:tgtEl>
                                      </p:cBhvr>
                                    </p:animEffect>
                                  </p:childTnLst>
                                </p:cTn>
                              </p:par>
                            </p:childTnLst>
                          </p:cTn>
                        </p:par>
                        <p:par>
                          <p:cTn id="135" fill="hold">
                            <p:stCondLst>
                              <p:cond delay="15000"/>
                            </p:stCondLst>
                            <p:childTnLst>
                              <p:par>
                                <p:cTn id="136" presetID="12" presetClass="entr" presetSubtype="4" fill="hold" nodeType="afterEffect">
                                  <p:stCondLst>
                                    <p:cond delay="0"/>
                                  </p:stCondLst>
                                  <p:childTnLst>
                                    <p:set>
                                      <p:cBhvr>
                                        <p:cTn id="137" dur="1" fill="hold">
                                          <p:stCondLst>
                                            <p:cond delay="0"/>
                                          </p:stCondLst>
                                        </p:cTn>
                                        <p:tgtEl>
                                          <p:spTgt spid="42"/>
                                        </p:tgtEl>
                                        <p:attrNameLst>
                                          <p:attrName>style.visibility</p:attrName>
                                        </p:attrNameLst>
                                      </p:cBhvr>
                                      <p:to>
                                        <p:strVal val="visible"/>
                                      </p:to>
                                    </p:set>
                                    <p:anim calcmode="lin" valueType="num">
                                      <p:cBhvr additive="base">
                                        <p:cTn id="138" dur="500"/>
                                        <p:tgtEl>
                                          <p:spTgt spid="42"/>
                                        </p:tgtEl>
                                        <p:attrNameLst>
                                          <p:attrName>ppt_y</p:attrName>
                                        </p:attrNameLst>
                                      </p:cBhvr>
                                      <p:tavLst>
                                        <p:tav tm="0">
                                          <p:val>
                                            <p:strVal val="#ppt_y+#ppt_h*1.125000"/>
                                          </p:val>
                                        </p:tav>
                                        <p:tav tm="100000">
                                          <p:val>
                                            <p:strVal val="#ppt_y"/>
                                          </p:val>
                                        </p:tav>
                                      </p:tavLst>
                                    </p:anim>
                                    <p:animEffect transition="in" filter="wipe(up)">
                                      <p:cBhvr>
                                        <p:cTn id="139" dur="500"/>
                                        <p:tgtEl>
                                          <p:spTgt spid="42"/>
                                        </p:tgtEl>
                                      </p:cBhvr>
                                    </p:animEffect>
                                  </p:childTnLst>
                                </p:cTn>
                              </p:par>
                            </p:childTnLst>
                          </p:cTn>
                        </p:par>
                        <p:par>
                          <p:cTn id="140" fill="hold">
                            <p:stCondLst>
                              <p:cond delay="15500"/>
                            </p:stCondLst>
                            <p:childTnLst>
                              <p:par>
                                <p:cTn id="141" presetID="12" presetClass="entr" presetSubtype="4" fill="hold" nodeType="afterEffect">
                                  <p:stCondLst>
                                    <p:cond delay="0"/>
                                  </p:stCondLst>
                                  <p:childTnLst>
                                    <p:set>
                                      <p:cBhvr>
                                        <p:cTn id="142" dur="1" fill="hold">
                                          <p:stCondLst>
                                            <p:cond delay="0"/>
                                          </p:stCondLst>
                                        </p:cTn>
                                        <p:tgtEl>
                                          <p:spTgt spid="38"/>
                                        </p:tgtEl>
                                        <p:attrNameLst>
                                          <p:attrName>style.visibility</p:attrName>
                                        </p:attrNameLst>
                                      </p:cBhvr>
                                      <p:to>
                                        <p:strVal val="visible"/>
                                      </p:to>
                                    </p:set>
                                    <p:anim calcmode="lin" valueType="num">
                                      <p:cBhvr additive="base">
                                        <p:cTn id="143" dur="500"/>
                                        <p:tgtEl>
                                          <p:spTgt spid="38"/>
                                        </p:tgtEl>
                                        <p:attrNameLst>
                                          <p:attrName>ppt_y</p:attrName>
                                        </p:attrNameLst>
                                      </p:cBhvr>
                                      <p:tavLst>
                                        <p:tav tm="0">
                                          <p:val>
                                            <p:strVal val="#ppt_y+#ppt_h*1.125000"/>
                                          </p:val>
                                        </p:tav>
                                        <p:tav tm="100000">
                                          <p:val>
                                            <p:strVal val="#ppt_y"/>
                                          </p:val>
                                        </p:tav>
                                      </p:tavLst>
                                    </p:anim>
                                    <p:animEffect transition="in" filter="wipe(up)">
                                      <p:cBhvr>
                                        <p:cTn id="144" dur="500"/>
                                        <p:tgtEl>
                                          <p:spTgt spid="38"/>
                                        </p:tgtEl>
                                      </p:cBhvr>
                                    </p:animEffect>
                                  </p:childTnLst>
                                </p:cTn>
                              </p:par>
                            </p:childTnLst>
                          </p:cTn>
                        </p:par>
                        <p:par>
                          <p:cTn id="145" fill="hold">
                            <p:stCondLst>
                              <p:cond delay="16000"/>
                            </p:stCondLst>
                            <p:childTnLst>
                              <p:par>
                                <p:cTn id="146" presetID="12" presetClass="entr" presetSubtype="4" fill="hold" nodeType="afterEffect">
                                  <p:stCondLst>
                                    <p:cond delay="0"/>
                                  </p:stCondLst>
                                  <p:childTnLst>
                                    <p:set>
                                      <p:cBhvr>
                                        <p:cTn id="147" dur="1" fill="hold">
                                          <p:stCondLst>
                                            <p:cond delay="0"/>
                                          </p:stCondLst>
                                        </p:cTn>
                                        <p:tgtEl>
                                          <p:spTgt spid="39"/>
                                        </p:tgtEl>
                                        <p:attrNameLst>
                                          <p:attrName>style.visibility</p:attrName>
                                        </p:attrNameLst>
                                      </p:cBhvr>
                                      <p:to>
                                        <p:strVal val="visible"/>
                                      </p:to>
                                    </p:set>
                                    <p:anim calcmode="lin" valueType="num">
                                      <p:cBhvr additive="base">
                                        <p:cTn id="148" dur="500"/>
                                        <p:tgtEl>
                                          <p:spTgt spid="39"/>
                                        </p:tgtEl>
                                        <p:attrNameLst>
                                          <p:attrName>ppt_y</p:attrName>
                                        </p:attrNameLst>
                                      </p:cBhvr>
                                      <p:tavLst>
                                        <p:tav tm="0">
                                          <p:val>
                                            <p:strVal val="#ppt_y+#ppt_h*1.125000"/>
                                          </p:val>
                                        </p:tav>
                                        <p:tav tm="100000">
                                          <p:val>
                                            <p:strVal val="#ppt_y"/>
                                          </p:val>
                                        </p:tav>
                                      </p:tavLst>
                                    </p:anim>
                                    <p:animEffect transition="in" filter="wipe(up)">
                                      <p:cBhvr>
                                        <p:cTn id="149" dur="500"/>
                                        <p:tgtEl>
                                          <p:spTgt spid="39"/>
                                        </p:tgtEl>
                                      </p:cBhvr>
                                    </p:animEffect>
                                  </p:childTnLst>
                                </p:cTn>
                              </p:par>
                            </p:childTnLst>
                          </p:cTn>
                        </p:par>
                        <p:par>
                          <p:cTn id="150" fill="hold">
                            <p:stCondLst>
                              <p:cond delay="16500"/>
                            </p:stCondLst>
                            <p:childTnLst>
                              <p:par>
                                <p:cTn id="151" presetID="12" presetClass="entr" presetSubtype="4" fill="hold" nodeType="afterEffect">
                                  <p:stCondLst>
                                    <p:cond delay="0"/>
                                  </p:stCondLst>
                                  <p:childTnLst>
                                    <p:set>
                                      <p:cBhvr>
                                        <p:cTn id="152" dur="1" fill="hold">
                                          <p:stCondLst>
                                            <p:cond delay="0"/>
                                          </p:stCondLst>
                                        </p:cTn>
                                        <p:tgtEl>
                                          <p:spTgt spid="41"/>
                                        </p:tgtEl>
                                        <p:attrNameLst>
                                          <p:attrName>style.visibility</p:attrName>
                                        </p:attrNameLst>
                                      </p:cBhvr>
                                      <p:to>
                                        <p:strVal val="visible"/>
                                      </p:to>
                                    </p:set>
                                    <p:anim calcmode="lin" valueType="num">
                                      <p:cBhvr additive="base">
                                        <p:cTn id="153" dur="500"/>
                                        <p:tgtEl>
                                          <p:spTgt spid="41"/>
                                        </p:tgtEl>
                                        <p:attrNameLst>
                                          <p:attrName>ppt_y</p:attrName>
                                        </p:attrNameLst>
                                      </p:cBhvr>
                                      <p:tavLst>
                                        <p:tav tm="0">
                                          <p:val>
                                            <p:strVal val="#ppt_y+#ppt_h*1.125000"/>
                                          </p:val>
                                        </p:tav>
                                        <p:tav tm="100000">
                                          <p:val>
                                            <p:strVal val="#ppt_y"/>
                                          </p:val>
                                        </p:tav>
                                      </p:tavLst>
                                    </p:anim>
                                    <p:animEffect transition="in" filter="wipe(up)">
                                      <p:cBhvr>
                                        <p:cTn id="154" dur="500"/>
                                        <p:tgtEl>
                                          <p:spTgt spid="41"/>
                                        </p:tgtEl>
                                      </p:cBhvr>
                                    </p:animEffect>
                                  </p:childTnLst>
                                </p:cTn>
                              </p:par>
                            </p:childTnLst>
                          </p:cTn>
                        </p:par>
                        <p:par>
                          <p:cTn id="155" fill="hold">
                            <p:stCondLst>
                              <p:cond delay="17000"/>
                            </p:stCondLst>
                            <p:childTnLst>
                              <p:par>
                                <p:cTn id="156" presetID="12" presetClass="entr" presetSubtype="4" fill="hold" nodeType="afterEffect">
                                  <p:stCondLst>
                                    <p:cond delay="0"/>
                                  </p:stCondLst>
                                  <p:childTnLst>
                                    <p:set>
                                      <p:cBhvr>
                                        <p:cTn id="157" dur="1" fill="hold">
                                          <p:stCondLst>
                                            <p:cond delay="0"/>
                                          </p:stCondLst>
                                        </p:cTn>
                                        <p:tgtEl>
                                          <p:spTgt spid="37"/>
                                        </p:tgtEl>
                                        <p:attrNameLst>
                                          <p:attrName>style.visibility</p:attrName>
                                        </p:attrNameLst>
                                      </p:cBhvr>
                                      <p:to>
                                        <p:strVal val="visible"/>
                                      </p:to>
                                    </p:set>
                                    <p:anim calcmode="lin" valueType="num">
                                      <p:cBhvr additive="base">
                                        <p:cTn id="158" dur="500"/>
                                        <p:tgtEl>
                                          <p:spTgt spid="37"/>
                                        </p:tgtEl>
                                        <p:attrNameLst>
                                          <p:attrName>ppt_y</p:attrName>
                                        </p:attrNameLst>
                                      </p:cBhvr>
                                      <p:tavLst>
                                        <p:tav tm="0">
                                          <p:val>
                                            <p:strVal val="#ppt_y+#ppt_h*1.125000"/>
                                          </p:val>
                                        </p:tav>
                                        <p:tav tm="100000">
                                          <p:val>
                                            <p:strVal val="#ppt_y"/>
                                          </p:val>
                                        </p:tav>
                                      </p:tavLst>
                                    </p:anim>
                                    <p:animEffect transition="in" filter="wipe(up)">
                                      <p:cBhvr>
                                        <p:cTn id="1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9" grpId="0"/>
      <p:bldP spid="27" grpId="0"/>
      <p:bldP spid="3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384050" y="335386"/>
            <a:ext cx="8385463" cy="604283"/>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45646" y="912593"/>
            <a:ext cx="8855480" cy="5920007"/>
          </a:xfrm>
          <a:prstGeom prst="rect">
            <a:avLst/>
          </a:prstGeom>
        </p:spPr>
      </p:pic>
    </p:spTree>
    <p:extLst>
      <p:ext uri="{BB962C8B-B14F-4D97-AF65-F5344CB8AC3E}">
        <p14:creationId xmlns:p14="http://schemas.microsoft.com/office/powerpoint/2010/main" xmlns="" val="8975613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152400" y="2133600"/>
            <a:ext cx="8991600" cy="2123658"/>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4400" dirty="0">
                <a:solidFill>
                  <a:srgbClr val="000000"/>
                </a:solidFill>
                <a:latin typeface="華康儷中黑" pitchFamily="49" charset="-120"/>
                <a:ea typeface="華康儷中黑" pitchFamily="49" charset="-120"/>
              </a:rPr>
              <a:t>化繁為簡及提升</a:t>
            </a:r>
            <a:endParaRPr lang="en-US" altLang="zh-TW" sz="4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endParaRPr lang="en-US" sz="4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4400" dirty="0">
                <a:solidFill>
                  <a:prstClr val="black"/>
                </a:solidFill>
                <a:latin typeface="ITC Avant Garde Std Bk" pitchFamily="34" charset="0"/>
                <a:ea typeface="MS PGothic" pitchFamily="34" charset="-128"/>
                <a:cs typeface="Arial" pitchFamily="34" charset="0"/>
              </a:rPr>
              <a:t>Simplify &amp; Improve</a:t>
            </a:r>
            <a:endParaRPr lang="en-US" sz="5400" dirty="0">
              <a:solidFill>
                <a:prstClr val="black"/>
              </a:solidFill>
              <a:latin typeface="ITC Avant Garde Std Bk" pitchFamily="34" charset="0"/>
              <a:ea typeface="MS PGothic" pitchFamily="34" charset="-128"/>
              <a:cs typeface="Arial" pitchFamily="34" charset="0"/>
            </a:endParaRPr>
          </a:p>
        </p:txBody>
      </p:sp>
    </p:spTree>
    <p:extLst>
      <p:ext uri="{BB962C8B-B14F-4D97-AF65-F5344CB8AC3E}">
        <p14:creationId xmlns:p14="http://schemas.microsoft.com/office/powerpoint/2010/main" xmlns="" val="6733548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685800" y="2062877"/>
            <a:ext cx="7648575" cy="2585323"/>
          </a:xfrm>
          <a:prstGeom prst="rect">
            <a:avLst/>
          </a:prstGeom>
          <a:noFill/>
          <a:ln w="9525">
            <a:noFill/>
            <a:miter lim="800000"/>
            <a:headEnd/>
            <a:tailEnd/>
          </a:ln>
        </p:spPr>
        <p:txBody>
          <a:bodyPr>
            <a:spAutoFit/>
          </a:bodyPr>
          <a:lstStyle/>
          <a:p>
            <a:pPr algn="ctr" defTabSz="457200" fontAlgn="base">
              <a:spcBef>
                <a:spcPct val="0"/>
              </a:spcBef>
              <a:spcAft>
                <a:spcPct val="0"/>
              </a:spcAft>
              <a:defRPr/>
            </a:pPr>
            <a:r>
              <a:rPr lang="zh-TW" altLang="en-US" sz="5400" dirty="0">
                <a:solidFill>
                  <a:srgbClr val="000000"/>
                </a:solidFill>
                <a:ea typeface="華康儷中黑" pitchFamily="49" charset="-120"/>
              </a:rPr>
              <a:t>產品組合套裝</a:t>
            </a:r>
            <a:endParaRPr lang="en-US" altLang="zh-TW" sz="5400" dirty="0">
              <a:solidFill>
                <a:srgbClr val="000000"/>
              </a:solidFill>
              <a:ea typeface="華康儷中黑" pitchFamily="49" charset="-120"/>
            </a:endParaRPr>
          </a:p>
          <a:p>
            <a:pPr algn="ctr" defTabSz="457200" fontAlgn="base">
              <a:spcBef>
                <a:spcPct val="0"/>
              </a:spcBef>
              <a:spcAft>
                <a:spcPct val="0"/>
              </a:spcAft>
              <a:defRPr/>
            </a:pPr>
            <a:endParaRPr lang="en-US" sz="5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5000" dirty="0">
                <a:solidFill>
                  <a:prstClr val="black"/>
                </a:solidFill>
                <a:latin typeface="ITC Avant Garde Std Bk" pitchFamily="34" charset="0"/>
                <a:ea typeface="MS PGothic" pitchFamily="34" charset="-128"/>
                <a:cs typeface="Arial" pitchFamily="34" charset="0"/>
              </a:rPr>
              <a:t>Product Packages</a:t>
            </a:r>
          </a:p>
        </p:txBody>
      </p:sp>
    </p:spTree>
    <p:extLst>
      <p:ext uri="{BB962C8B-B14F-4D97-AF65-F5344CB8AC3E}">
        <p14:creationId xmlns:p14="http://schemas.microsoft.com/office/powerpoint/2010/main" xmlns="" val="38163324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3504" y="2514600"/>
            <a:ext cx="3657599" cy="815608"/>
          </a:xfrm>
          <a:prstGeom prst="rect">
            <a:avLst/>
          </a:prstGeom>
        </p:spPr>
        <p:txBody>
          <a:bodyPr wrap="square">
            <a:spAutoFit/>
          </a:bodyPr>
          <a:lstStyle/>
          <a:p>
            <a:pPr algn="ctr"/>
            <a:r>
              <a:rPr lang="en-US" sz="2400" dirty="0">
                <a:solidFill>
                  <a:prstClr val="black"/>
                </a:solidFill>
                <a:ea typeface="華康儷細黑" pitchFamily="49" charset="-120"/>
              </a:rPr>
              <a:t>Lumière de Vie</a:t>
            </a:r>
            <a:r>
              <a:rPr lang="en-US" sz="2400" b="1" dirty="0">
                <a:solidFill>
                  <a:prstClr val="black"/>
                </a:solidFill>
              </a:rPr>
              <a:t>®</a:t>
            </a:r>
            <a:r>
              <a:rPr lang="en-US" sz="2400" dirty="0">
                <a:solidFill>
                  <a:prstClr val="black"/>
                </a:solidFill>
                <a:ea typeface="華康儷細黑" pitchFamily="49" charset="-120"/>
              </a:rPr>
              <a:t> </a:t>
            </a:r>
            <a:br>
              <a:rPr lang="en-US" sz="2400" dirty="0">
                <a:solidFill>
                  <a:prstClr val="black"/>
                </a:solidFill>
                <a:ea typeface="華康儷細黑" pitchFamily="49" charset="-120"/>
              </a:rPr>
            </a:br>
            <a:r>
              <a:rPr lang="zh-TW" altLang="en-US" sz="2300" dirty="0">
                <a:solidFill>
                  <a:srgbClr val="000000"/>
                </a:solidFill>
                <a:ea typeface="華康儷中黑" pitchFamily="49" charset="-120"/>
              </a:rPr>
              <a:t>極緻妍亮尊貴組合</a:t>
            </a:r>
          </a:p>
        </p:txBody>
      </p:sp>
      <p:sp>
        <p:nvSpPr>
          <p:cNvPr id="5" name="Rectangle 4"/>
          <p:cNvSpPr/>
          <p:nvPr/>
        </p:nvSpPr>
        <p:spPr>
          <a:xfrm>
            <a:off x="4905500" y="2514600"/>
            <a:ext cx="3657599" cy="815608"/>
          </a:xfrm>
          <a:prstGeom prst="rect">
            <a:avLst/>
          </a:prstGeom>
        </p:spPr>
        <p:txBody>
          <a:bodyPr wrap="square">
            <a:spAutoFit/>
          </a:bodyPr>
          <a:lstStyle/>
          <a:p>
            <a:pPr algn="ctr"/>
            <a:r>
              <a:rPr lang="en-US" sz="2400" dirty="0">
                <a:solidFill>
                  <a:prstClr val="black"/>
                </a:solidFill>
                <a:ea typeface="華康儷細黑" pitchFamily="49" charset="-120"/>
              </a:rPr>
              <a:t>Lumière de Vie</a:t>
            </a:r>
            <a:r>
              <a:rPr lang="en-US" sz="2400" b="1" dirty="0">
                <a:solidFill>
                  <a:prstClr val="black"/>
                </a:solidFill>
              </a:rPr>
              <a:t>®</a:t>
            </a:r>
            <a:r>
              <a:rPr lang="en-US" sz="2400" dirty="0">
                <a:solidFill>
                  <a:prstClr val="black"/>
                </a:solidFill>
                <a:ea typeface="華康儷細黑" pitchFamily="49" charset="-120"/>
              </a:rPr>
              <a:t> </a:t>
            </a:r>
          </a:p>
          <a:p>
            <a:pPr algn="ctr"/>
            <a:r>
              <a:rPr lang="zh-TW" altLang="en-US" sz="2300" dirty="0">
                <a:solidFill>
                  <a:srgbClr val="000000"/>
                </a:solidFill>
                <a:ea typeface="華康儷中黑" pitchFamily="49" charset="-120"/>
              </a:rPr>
              <a:t>極緻妍亮基本組合 </a:t>
            </a:r>
            <a:endParaRPr lang="ca-ES" altLang="zh-TW" sz="2300" dirty="0">
              <a:solidFill>
                <a:srgbClr val="000000"/>
              </a:solidFill>
              <a:ea typeface="華康儷中黑" pitchFamily="49" charset="-120"/>
            </a:endParaRPr>
          </a:p>
        </p:txBody>
      </p:sp>
      <p:sp>
        <p:nvSpPr>
          <p:cNvPr id="10" name="Rectangle 9"/>
          <p:cNvSpPr/>
          <p:nvPr/>
        </p:nvSpPr>
        <p:spPr>
          <a:xfrm>
            <a:off x="2317841" y="5867400"/>
            <a:ext cx="4648199" cy="754053"/>
          </a:xfrm>
          <a:prstGeom prst="rect">
            <a:avLst/>
          </a:prstGeom>
        </p:spPr>
        <p:txBody>
          <a:bodyPr wrap="square">
            <a:spAutoFit/>
          </a:bodyPr>
          <a:lstStyle/>
          <a:p>
            <a:pPr algn="ctr"/>
            <a:r>
              <a:rPr lang="en-US" sz="2000" b="1" dirty="0">
                <a:solidFill>
                  <a:prstClr val="black"/>
                </a:solidFill>
              </a:rPr>
              <a:t>TLS® WEIGHT LOSS SOLUTION KIT</a:t>
            </a:r>
          </a:p>
          <a:p>
            <a:pPr algn="ctr"/>
            <a:r>
              <a:rPr lang="zh-TW" altLang="en-US" sz="2300" dirty="0">
                <a:solidFill>
                  <a:srgbClr val="000000"/>
                </a:solidFill>
                <a:ea typeface="華康儷中黑" pitchFamily="49" charset="-120"/>
              </a:rPr>
              <a:t>纖營修身套裝</a:t>
            </a:r>
            <a:endParaRPr lang="ca-ES" altLang="zh-TW" sz="2300" dirty="0">
              <a:solidFill>
                <a:srgbClr val="000000"/>
              </a:solidFill>
              <a:ea typeface="華康儷中黑" pitchFamily="49" charset="-120"/>
            </a:endParaRPr>
          </a:p>
        </p:txBody>
      </p:sp>
      <p:grpSp>
        <p:nvGrpSpPr>
          <p:cNvPr id="2" name="Group 13"/>
          <p:cNvGrpSpPr/>
          <p:nvPr/>
        </p:nvGrpSpPr>
        <p:grpSpPr>
          <a:xfrm>
            <a:off x="6268366" y="3719395"/>
            <a:ext cx="970634" cy="1005005"/>
            <a:chOff x="4395850" y="3200400"/>
            <a:chExt cx="970634" cy="1005005"/>
          </a:xfrm>
        </p:grpSpPr>
        <p:sp>
          <p:nvSpPr>
            <p:cNvPr id="12" name="32-Point Star 11"/>
            <p:cNvSpPr>
              <a:spLocks noChangeAspect="1"/>
            </p:cNvSpPr>
            <p:nvPr/>
          </p:nvSpPr>
          <p:spPr>
            <a:xfrm>
              <a:off x="4495800" y="3200400"/>
              <a:ext cx="828000" cy="828000"/>
            </a:xfrm>
            <a:prstGeom prst="star32">
              <a:avLst>
                <a:gd name="adj" fmla="val 47336"/>
              </a:avLst>
            </a:prstGeom>
            <a:solidFill>
              <a:srgbClr val="FF0000"/>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solidFill>
                  <a:prstClr val="white"/>
                </a:solidFill>
                <a:latin typeface="Tw Cen MT Condensed Extra Bold" pitchFamily="34" charset="0"/>
              </a:endParaRPr>
            </a:p>
          </p:txBody>
        </p:sp>
        <p:sp>
          <p:nvSpPr>
            <p:cNvPr id="13" name="TextBox 12"/>
            <p:cNvSpPr txBox="1"/>
            <p:nvPr/>
          </p:nvSpPr>
          <p:spPr>
            <a:xfrm rot="360795">
              <a:off x="4395850" y="3305159"/>
              <a:ext cx="970634" cy="900246"/>
            </a:xfrm>
            <a:prstGeom prst="rect">
              <a:avLst/>
            </a:prstGeom>
            <a:noFill/>
          </p:spPr>
          <p:txBody>
            <a:bodyPr wrap="square" rtlCol="0">
              <a:spAutoFit/>
            </a:bodyPr>
            <a:lstStyle/>
            <a:p>
              <a:pPr algn="ctr">
                <a:lnSpc>
                  <a:spcPts val="2100"/>
                </a:lnSpc>
              </a:pPr>
              <a:r>
                <a:rPr lang="en-US" altLang="zh-TW" sz="2000" dirty="0">
                  <a:solidFill>
                    <a:prstClr val="white"/>
                  </a:solidFill>
                  <a:latin typeface="Impact" pitchFamily="34" charset="0"/>
                </a:rPr>
                <a:t>SAVE</a:t>
              </a:r>
            </a:p>
            <a:p>
              <a:pPr algn="ctr">
                <a:lnSpc>
                  <a:spcPts val="2100"/>
                </a:lnSpc>
              </a:pPr>
              <a:r>
                <a:rPr lang="en-US" altLang="zh-TW" sz="2000" dirty="0">
                  <a:solidFill>
                    <a:prstClr val="white"/>
                  </a:solidFill>
                  <a:latin typeface="Impact" pitchFamily="34" charset="0"/>
                </a:rPr>
                <a:t>28%</a:t>
              </a:r>
              <a:endParaRPr lang="zh-TW" altLang="en-US" sz="2000" dirty="0">
                <a:solidFill>
                  <a:prstClr val="white"/>
                </a:solidFill>
                <a:latin typeface="Impact" pitchFamily="34" charset="0"/>
              </a:endParaRPr>
            </a:p>
            <a:p>
              <a:pPr>
                <a:lnSpc>
                  <a:spcPts val="2100"/>
                </a:lnSpc>
              </a:pPr>
              <a:endParaRPr lang="zh-TW" altLang="en-US" sz="2000" dirty="0">
                <a:solidFill>
                  <a:prstClr val="black"/>
                </a:solidFill>
                <a:latin typeface="Impact" pitchFamily="34" charset="0"/>
              </a:endParaRPr>
            </a:p>
          </p:txBody>
        </p:sp>
      </p:grpSp>
      <p:pic>
        <p:nvPicPr>
          <p:cNvPr id="24" name="Picture 23" descr="06White copy.png"/>
          <p:cNvPicPr>
            <a:picLocks noChangeAspect="1"/>
          </p:cNvPicPr>
          <p:nvPr/>
        </p:nvPicPr>
        <p:blipFill rotWithShape="1">
          <a:blip r:embed="rId2" cstate="screen">
            <a:clrChange>
              <a:clrFrom>
                <a:srgbClr val="FFFFFF"/>
              </a:clrFrom>
              <a:clrTo>
                <a:srgbClr val="FFFFFF">
                  <a:alpha val="0"/>
                </a:srgbClr>
              </a:clrTo>
            </a:clrChange>
          </a:blip>
          <a:srcRect/>
          <a:stretch/>
        </p:blipFill>
        <p:spPr>
          <a:xfrm>
            <a:off x="990600" y="139862"/>
            <a:ext cx="2552701" cy="2450938"/>
          </a:xfrm>
          <a:prstGeom prst="rect">
            <a:avLst/>
          </a:prstGeom>
          <a:effectLst/>
        </p:spPr>
      </p:pic>
      <p:pic>
        <p:nvPicPr>
          <p:cNvPr id="25" name="Picture 24" descr="06White copy.png"/>
          <p:cNvPicPr>
            <a:picLocks noChangeAspect="1"/>
          </p:cNvPicPr>
          <p:nvPr/>
        </p:nvPicPr>
        <p:blipFill rotWithShape="1">
          <a:blip r:embed="rId3" cstate="screen"/>
          <a:srcRect/>
          <a:stretch/>
        </p:blipFill>
        <p:spPr>
          <a:xfrm>
            <a:off x="5688932" y="231177"/>
            <a:ext cx="2193927" cy="2283423"/>
          </a:xfrm>
          <a:prstGeom prst="rect">
            <a:avLst/>
          </a:prstGeom>
          <a:effectLst/>
        </p:spPr>
      </p:pic>
      <p:pic>
        <p:nvPicPr>
          <p:cNvPr id="5122"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2654300" y="3644075"/>
            <a:ext cx="3670300" cy="2223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821788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高效營養組合 高效營養組合"/>
          <p:cNvPicPr>
            <a:picLocks noChangeAspect="1" noChangeArrowheads="1"/>
          </p:cNvPicPr>
          <p:nvPr/>
        </p:nvPicPr>
        <p:blipFill>
          <a:blip r:embed="rId2" cstate="screen"/>
          <a:srcRect/>
          <a:stretch>
            <a:fillRect/>
          </a:stretch>
        </p:blipFill>
        <p:spPr bwMode="auto">
          <a:xfrm>
            <a:off x="990600" y="304800"/>
            <a:ext cx="2448000" cy="2448000"/>
          </a:xfrm>
          <a:prstGeom prst="rect">
            <a:avLst/>
          </a:prstGeom>
          <a:noFill/>
        </p:spPr>
      </p:pic>
      <p:sp>
        <p:nvSpPr>
          <p:cNvPr id="3" name="Rectangle 2"/>
          <p:cNvSpPr/>
          <p:nvPr/>
        </p:nvSpPr>
        <p:spPr>
          <a:xfrm>
            <a:off x="381001" y="2514600"/>
            <a:ext cx="3657599" cy="723275"/>
          </a:xfrm>
          <a:prstGeom prst="rect">
            <a:avLst/>
          </a:prstGeom>
        </p:spPr>
        <p:txBody>
          <a:bodyPr wrap="square">
            <a:spAutoFit/>
          </a:bodyPr>
          <a:lstStyle/>
          <a:p>
            <a:pPr algn="ctr"/>
            <a:r>
              <a:rPr lang="zh-TW" altLang="en-US" sz="2300" dirty="0">
                <a:solidFill>
                  <a:srgbClr val="000000"/>
                </a:solidFill>
                <a:ea typeface="華康儷中黑" pitchFamily="49" charset="-120"/>
              </a:rPr>
              <a:t>高效營養組合</a:t>
            </a:r>
            <a:endParaRPr lang="en-US" altLang="zh-TW" sz="2300" dirty="0">
              <a:solidFill>
                <a:srgbClr val="000000"/>
              </a:solidFill>
              <a:ea typeface="華康儷中黑" pitchFamily="49" charset="-120"/>
            </a:endParaRPr>
          </a:p>
          <a:p>
            <a:pPr algn="ctr"/>
            <a:r>
              <a:rPr lang="ca-ES" altLang="zh-TW" b="1" dirty="0">
                <a:solidFill>
                  <a:prstClr val="black"/>
                </a:solidFill>
                <a:latin typeface="ITC Avant Garde Std Bk"/>
              </a:rPr>
              <a:t>Optimal Wellness Kit</a:t>
            </a:r>
            <a:endParaRPr lang="zh-TW" altLang="en-US" dirty="0">
              <a:solidFill>
                <a:srgbClr val="000000"/>
              </a:solidFill>
              <a:latin typeface="ITC Avant Garde Std Bk"/>
              <a:ea typeface="華康儷中黑" pitchFamily="49" charset="-120"/>
            </a:endParaRPr>
          </a:p>
        </p:txBody>
      </p:sp>
      <p:pic>
        <p:nvPicPr>
          <p:cNvPr id="1028" name="Picture 4" descr="Isotonix® Daily Essentials Kit This kit includes one Isotonix OPC-3® with Pycnogenol, one Isotonix®Multivitamin, one Isotonix® Advanced B-Complex, one Isotonix® Calcium Plus "/>
          <p:cNvPicPr>
            <a:picLocks noChangeAspect="1" noChangeArrowheads="1"/>
          </p:cNvPicPr>
          <p:nvPr/>
        </p:nvPicPr>
        <p:blipFill>
          <a:blip r:embed="rId3" cstate="screen"/>
          <a:srcRect/>
          <a:stretch>
            <a:fillRect/>
          </a:stretch>
        </p:blipFill>
        <p:spPr bwMode="auto">
          <a:xfrm>
            <a:off x="5400600" y="523800"/>
            <a:ext cx="2448000" cy="2448000"/>
          </a:xfrm>
          <a:prstGeom prst="rect">
            <a:avLst/>
          </a:prstGeom>
          <a:noFill/>
        </p:spPr>
      </p:pic>
      <p:sp>
        <p:nvSpPr>
          <p:cNvPr id="5" name="Rectangle 4"/>
          <p:cNvSpPr/>
          <p:nvPr/>
        </p:nvSpPr>
        <p:spPr>
          <a:xfrm>
            <a:off x="4905500" y="2514600"/>
            <a:ext cx="3657599" cy="723275"/>
          </a:xfrm>
          <a:prstGeom prst="rect">
            <a:avLst/>
          </a:prstGeom>
        </p:spPr>
        <p:txBody>
          <a:bodyPr wrap="square">
            <a:spAutoFit/>
          </a:bodyPr>
          <a:lstStyle/>
          <a:p>
            <a:pPr algn="ctr"/>
            <a:r>
              <a:rPr lang="ca-ES" altLang="zh-TW" sz="2300" b="1" dirty="0">
                <a:solidFill>
                  <a:srgbClr val="000000"/>
                </a:solidFill>
                <a:ea typeface="華康儷中黑" pitchFamily="49" charset="-120"/>
              </a:rPr>
              <a:t>Isotonix®</a:t>
            </a:r>
            <a:r>
              <a:rPr lang="zh-TW" altLang="en-US" sz="2300" dirty="0">
                <a:solidFill>
                  <a:srgbClr val="000000"/>
                </a:solidFill>
                <a:ea typeface="華康儷中黑" pitchFamily="49" charset="-120"/>
              </a:rPr>
              <a:t>基本營養組合</a:t>
            </a:r>
          </a:p>
          <a:p>
            <a:pPr algn="ctr"/>
            <a:r>
              <a:rPr lang="ca-ES" altLang="zh-TW" b="1" dirty="0">
                <a:solidFill>
                  <a:prstClr val="black"/>
                </a:solidFill>
                <a:latin typeface="ITC Avant Garde Std Bk"/>
              </a:rPr>
              <a:t>Isotonix® Daily Essentials Kit</a:t>
            </a:r>
          </a:p>
        </p:txBody>
      </p:sp>
      <p:pic>
        <p:nvPicPr>
          <p:cNvPr id="1030" name="Picture 6" descr="精叻兒童系列－至「營」iKids套裝"/>
          <p:cNvPicPr>
            <a:picLocks noChangeAspect="1" noChangeArrowheads="1"/>
          </p:cNvPicPr>
          <p:nvPr/>
        </p:nvPicPr>
        <p:blipFill>
          <a:blip r:embed="rId4" cstate="screen"/>
          <a:srcRect/>
          <a:stretch>
            <a:fillRect/>
          </a:stretch>
        </p:blipFill>
        <p:spPr bwMode="auto">
          <a:xfrm>
            <a:off x="990600" y="3343200"/>
            <a:ext cx="2448000" cy="2448000"/>
          </a:xfrm>
          <a:prstGeom prst="rect">
            <a:avLst/>
          </a:prstGeom>
          <a:noFill/>
        </p:spPr>
      </p:pic>
      <p:sp>
        <p:nvSpPr>
          <p:cNvPr id="7" name="Rectangle 6"/>
          <p:cNvSpPr/>
          <p:nvPr/>
        </p:nvSpPr>
        <p:spPr>
          <a:xfrm>
            <a:off x="0" y="5731825"/>
            <a:ext cx="4648199" cy="1231106"/>
          </a:xfrm>
          <a:prstGeom prst="rect">
            <a:avLst/>
          </a:prstGeom>
        </p:spPr>
        <p:txBody>
          <a:bodyPr wrap="square">
            <a:spAutoFit/>
          </a:bodyPr>
          <a:lstStyle/>
          <a:p>
            <a:pPr algn="ctr"/>
            <a:r>
              <a:rPr lang="zh-TW" altLang="en-US" sz="2000" dirty="0">
                <a:solidFill>
                  <a:srgbClr val="000000"/>
                </a:solidFill>
                <a:ea typeface="華康儷中黑" pitchFamily="49" charset="-120"/>
              </a:rPr>
              <a:t>精叻兒童系列－至「營」</a:t>
            </a:r>
            <a:r>
              <a:rPr lang="en-US" altLang="zh-TW" sz="2000" dirty="0" err="1">
                <a:solidFill>
                  <a:srgbClr val="000000"/>
                </a:solidFill>
                <a:ea typeface="華康儷中黑" pitchFamily="49" charset="-120"/>
              </a:rPr>
              <a:t>iKids</a:t>
            </a:r>
            <a:r>
              <a:rPr lang="zh-TW" altLang="en-US" sz="2000" dirty="0">
                <a:solidFill>
                  <a:srgbClr val="000000"/>
                </a:solidFill>
                <a:ea typeface="華康儷中黑" pitchFamily="49" charset="-120"/>
              </a:rPr>
              <a:t>套裝</a:t>
            </a:r>
          </a:p>
          <a:p>
            <a:pPr algn="ctr"/>
            <a:r>
              <a:rPr lang="ca-ES" altLang="zh-TW" b="1" dirty="0">
                <a:solidFill>
                  <a:prstClr val="black"/>
                </a:solidFill>
                <a:latin typeface="ITC Avant Garde Std Bk"/>
              </a:rPr>
              <a:t>Might-A-Mins Spectrum- </a:t>
            </a:r>
          </a:p>
          <a:p>
            <a:pPr algn="ctr"/>
            <a:r>
              <a:rPr lang="ca-ES" altLang="zh-TW" b="1" dirty="0">
                <a:solidFill>
                  <a:prstClr val="black"/>
                </a:solidFill>
                <a:latin typeface="ITC Avant Garde Std Bk"/>
              </a:rPr>
              <a:t>iKids Nutrition Combo</a:t>
            </a:r>
          </a:p>
          <a:p>
            <a:pPr algn="ctr"/>
            <a:endParaRPr lang="ca-ES" altLang="zh-TW" b="1" dirty="0">
              <a:solidFill>
                <a:prstClr val="black"/>
              </a:solidFill>
              <a:latin typeface="ITC Avant Garde Std Bk"/>
            </a:endParaRPr>
          </a:p>
        </p:txBody>
      </p:sp>
      <p:pic>
        <p:nvPicPr>
          <p:cNvPr id="1034" name="Picture 10" descr="Complete Cleansing and Detoxification Kit One Shopping Bag, One Complete Greens Tablets, One NutriClean Advanced Fiber Powder, and One Ultimate Aloe Cranberry Apple Flavor"/>
          <p:cNvPicPr>
            <a:picLocks noChangeAspect="1" noChangeArrowheads="1"/>
          </p:cNvPicPr>
          <p:nvPr/>
        </p:nvPicPr>
        <p:blipFill>
          <a:blip r:embed="rId5" cstate="screen"/>
          <a:srcRect/>
          <a:stretch>
            <a:fillRect/>
          </a:stretch>
        </p:blipFill>
        <p:spPr bwMode="auto">
          <a:xfrm>
            <a:off x="5422075" y="3276600"/>
            <a:ext cx="2448000" cy="2448000"/>
          </a:xfrm>
          <a:prstGeom prst="rect">
            <a:avLst/>
          </a:prstGeom>
          <a:noFill/>
        </p:spPr>
      </p:pic>
      <p:sp>
        <p:nvSpPr>
          <p:cNvPr id="10" name="Rectangle 9"/>
          <p:cNvSpPr/>
          <p:nvPr/>
        </p:nvSpPr>
        <p:spPr>
          <a:xfrm>
            <a:off x="4362200" y="5703125"/>
            <a:ext cx="4648199" cy="1231106"/>
          </a:xfrm>
          <a:prstGeom prst="rect">
            <a:avLst/>
          </a:prstGeom>
        </p:spPr>
        <p:txBody>
          <a:bodyPr wrap="square">
            <a:spAutoFit/>
          </a:bodyPr>
          <a:lstStyle/>
          <a:p>
            <a:pPr algn="ctr"/>
            <a:r>
              <a:rPr lang="zh-TW" altLang="en-US" sz="2000" dirty="0">
                <a:solidFill>
                  <a:srgbClr val="000000"/>
                </a:solidFill>
                <a:ea typeface="華康儷中黑" pitchFamily="49" charset="-120"/>
              </a:rPr>
              <a:t>全方位</a:t>
            </a:r>
            <a:r>
              <a:rPr lang="en-US" altLang="zh-TW" sz="2000" dirty="0">
                <a:solidFill>
                  <a:srgbClr val="000000"/>
                </a:solidFill>
                <a:ea typeface="華康儷中黑" pitchFamily="49" charset="-120"/>
              </a:rPr>
              <a:t>DETOX</a:t>
            </a:r>
            <a:r>
              <a:rPr lang="zh-TW" altLang="en-US" sz="2000" dirty="0">
                <a:solidFill>
                  <a:srgbClr val="000000"/>
                </a:solidFill>
                <a:ea typeface="華康儷中黑" pitchFamily="49" charset="-120"/>
              </a:rPr>
              <a:t>纖營組合</a:t>
            </a:r>
          </a:p>
          <a:p>
            <a:pPr algn="ctr"/>
            <a:r>
              <a:rPr lang="en-US" altLang="zh-TW" b="1" dirty="0">
                <a:solidFill>
                  <a:prstClr val="black"/>
                </a:solidFill>
                <a:latin typeface="ITC Avant Garde Std Bk"/>
              </a:rPr>
              <a:t>Complete Cleansing and </a:t>
            </a:r>
          </a:p>
          <a:p>
            <a:pPr algn="ctr"/>
            <a:r>
              <a:rPr lang="en-US" altLang="zh-TW" b="1" dirty="0">
                <a:solidFill>
                  <a:prstClr val="black"/>
                </a:solidFill>
                <a:latin typeface="ITC Avant Garde Std Bk"/>
              </a:rPr>
              <a:t>Detoxification Kit</a:t>
            </a:r>
          </a:p>
          <a:p>
            <a:pPr algn="ctr"/>
            <a:endParaRPr lang="ca-ES" altLang="zh-TW" b="1" dirty="0">
              <a:solidFill>
                <a:prstClr val="black"/>
              </a:solidFill>
              <a:latin typeface="ITC Avant Garde Std Bk"/>
            </a:endParaRPr>
          </a:p>
        </p:txBody>
      </p:sp>
      <p:grpSp>
        <p:nvGrpSpPr>
          <p:cNvPr id="2" name="Group 13"/>
          <p:cNvGrpSpPr/>
          <p:nvPr/>
        </p:nvGrpSpPr>
        <p:grpSpPr>
          <a:xfrm>
            <a:off x="2217891" y="3467045"/>
            <a:ext cx="970634" cy="1005005"/>
            <a:chOff x="4395850" y="3200400"/>
            <a:chExt cx="970634" cy="1005005"/>
          </a:xfrm>
        </p:grpSpPr>
        <p:sp>
          <p:nvSpPr>
            <p:cNvPr id="12" name="32-Point Star 11"/>
            <p:cNvSpPr>
              <a:spLocks noChangeAspect="1"/>
            </p:cNvSpPr>
            <p:nvPr/>
          </p:nvSpPr>
          <p:spPr>
            <a:xfrm>
              <a:off x="4495800" y="3200400"/>
              <a:ext cx="828000" cy="828000"/>
            </a:xfrm>
            <a:prstGeom prst="star32">
              <a:avLst>
                <a:gd name="adj" fmla="val 47336"/>
              </a:avLst>
            </a:prstGeom>
            <a:solidFill>
              <a:srgbClr val="FF0000"/>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solidFill>
                  <a:prstClr val="white"/>
                </a:solidFill>
                <a:latin typeface="Tw Cen MT Condensed Extra Bold" pitchFamily="34" charset="0"/>
              </a:endParaRPr>
            </a:p>
          </p:txBody>
        </p:sp>
        <p:sp>
          <p:nvSpPr>
            <p:cNvPr id="13" name="TextBox 12"/>
            <p:cNvSpPr txBox="1"/>
            <p:nvPr/>
          </p:nvSpPr>
          <p:spPr>
            <a:xfrm rot="360795">
              <a:off x="4395850" y="3305159"/>
              <a:ext cx="970634" cy="900246"/>
            </a:xfrm>
            <a:prstGeom prst="rect">
              <a:avLst/>
            </a:prstGeom>
            <a:noFill/>
          </p:spPr>
          <p:txBody>
            <a:bodyPr wrap="square" rtlCol="0">
              <a:spAutoFit/>
            </a:bodyPr>
            <a:lstStyle/>
            <a:p>
              <a:pPr algn="ctr">
                <a:lnSpc>
                  <a:spcPts val="2100"/>
                </a:lnSpc>
              </a:pPr>
              <a:r>
                <a:rPr lang="en-US" altLang="zh-TW" sz="2000" dirty="0">
                  <a:solidFill>
                    <a:prstClr val="white"/>
                  </a:solidFill>
                  <a:latin typeface="Impact" pitchFamily="34" charset="0"/>
                </a:rPr>
                <a:t>SAVE</a:t>
              </a:r>
            </a:p>
            <a:p>
              <a:pPr algn="ctr">
                <a:lnSpc>
                  <a:spcPts val="2100"/>
                </a:lnSpc>
              </a:pPr>
              <a:r>
                <a:rPr lang="en-US" altLang="zh-TW" sz="2000" dirty="0">
                  <a:solidFill>
                    <a:prstClr val="white"/>
                  </a:solidFill>
                  <a:latin typeface="Impact" pitchFamily="34" charset="0"/>
                </a:rPr>
                <a:t>25%</a:t>
              </a:r>
              <a:endParaRPr lang="zh-TW" altLang="en-US" sz="2000" dirty="0">
                <a:solidFill>
                  <a:prstClr val="white"/>
                </a:solidFill>
                <a:latin typeface="Impact" pitchFamily="34" charset="0"/>
              </a:endParaRPr>
            </a:p>
            <a:p>
              <a:pPr>
                <a:lnSpc>
                  <a:spcPts val="2100"/>
                </a:lnSpc>
              </a:pPr>
              <a:endParaRPr lang="zh-TW" altLang="en-US" sz="2000" dirty="0">
                <a:solidFill>
                  <a:prstClr val="black"/>
                </a:solidFill>
                <a:latin typeface="Impact" pitchFamily="34" charset="0"/>
              </a:endParaRPr>
            </a:p>
          </p:txBody>
        </p:sp>
      </p:grpSp>
      <p:grpSp>
        <p:nvGrpSpPr>
          <p:cNvPr id="4" name="Group 14"/>
          <p:cNvGrpSpPr/>
          <p:nvPr/>
        </p:nvGrpSpPr>
        <p:grpSpPr>
          <a:xfrm>
            <a:off x="2443350" y="366595"/>
            <a:ext cx="970634" cy="1005005"/>
            <a:chOff x="4395850" y="3200400"/>
            <a:chExt cx="970634" cy="1005005"/>
          </a:xfrm>
        </p:grpSpPr>
        <p:sp>
          <p:nvSpPr>
            <p:cNvPr id="16" name="32-Point Star 15"/>
            <p:cNvSpPr>
              <a:spLocks noChangeAspect="1"/>
            </p:cNvSpPr>
            <p:nvPr/>
          </p:nvSpPr>
          <p:spPr>
            <a:xfrm>
              <a:off x="4495800" y="3200400"/>
              <a:ext cx="828000" cy="828000"/>
            </a:xfrm>
            <a:prstGeom prst="star32">
              <a:avLst>
                <a:gd name="adj" fmla="val 47336"/>
              </a:avLst>
            </a:prstGeom>
            <a:solidFill>
              <a:srgbClr val="FF0000"/>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solidFill>
                  <a:prstClr val="white"/>
                </a:solidFill>
                <a:latin typeface="Tw Cen MT Condensed Extra Bold" pitchFamily="34" charset="0"/>
              </a:endParaRPr>
            </a:p>
          </p:txBody>
        </p:sp>
        <p:sp>
          <p:nvSpPr>
            <p:cNvPr id="17" name="TextBox 16"/>
            <p:cNvSpPr txBox="1"/>
            <p:nvPr/>
          </p:nvSpPr>
          <p:spPr>
            <a:xfrm rot="360795">
              <a:off x="4395850" y="3305159"/>
              <a:ext cx="970634" cy="900246"/>
            </a:xfrm>
            <a:prstGeom prst="rect">
              <a:avLst/>
            </a:prstGeom>
            <a:noFill/>
          </p:spPr>
          <p:txBody>
            <a:bodyPr wrap="square" rtlCol="0">
              <a:spAutoFit/>
            </a:bodyPr>
            <a:lstStyle/>
            <a:p>
              <a:pPr algn="ctr">
                <a:lnSpc>
                  <a:spcPts val="2100"/>
                </a:lnSpc>
              </a:pPr>
              <a:r>
                <a:rPr lang="en-US" altLang="zh-TW" sz="2000" dirty="0">
                  <a:solidFill>
                    <a:prstClr val="white"/>
                  </a:solidFill>
                  <a:latin typeface="Impact" pitchFamily="34" charset="0"/>
                </a:rPr>
                <a:t>SAVE</a:t>
              </a:r>
            </a:p>
            <a:p>
              <a:pPr algn="ctr">
                <a:lnSpc>
                  <a:spcPts val="2100"/>
                </a:lnSpc>
              </a:pPr>
              <a:r>
                <a:rPr lang="en-US" altLang="zh-TW" sz="2000" dirty="0">
                  <a:solidFill>
                    <a:prstClr val="white"/>
                  </a:solidFill>
                  <a:latin typeface="Impact" pitchFamily="34" charset="0"/>
                </a:rPr>
                <a:t>33%</a:t>
              </a:r>
              <a:endParaRPr lang="zh-TW" altLang="en-US" sz="2000" dirty="0">
                <a:solidFill>
                  <a:prstClr val="white"/>
                </a:solidFill>
                <a:latin typeface="Impact" pitchFamily="34" charset="0"/>
              </a:endParaRPr>
            </a:p>
            <a:p>
              <a:pPr>
                <a:lnSpc>
                  <a:spcPts val="2100"/>
                </a:lnSpc>
              </a:pPr>
              <a:endParaRPr lang="zh-TW" altLang="en-US" sz="2000" dirty="0">
                <a:solidFill>
                  <a:prstClr val="black"/>
                </a:solidFill>
                <a:latin typeface="Impact" pitchFamily="34" charset="0"/>
              </a:endParaRPr>
            </a:p>
          </p:txBody>
        </p:sp>
      </p:grpSp>
      <p:grpSp>
        <p:nvGrpSpPr>
          <p:cNvPr id="6" name="Group 17"/>
          <p:cNvGrpSpPr/>
          <p:nvPr/>
        </p:nvGrpSpPr>
        <p:grpSpPr>
          <a:xfrm>
            <a:off x="6861141" y="592775"/>
            <a:ext cx="970634" cy="1005005"/>
            <a:chOff x="4395850" y="3200400"/>
            <a:chExt cx="970634" cy="1005005"/>
          </a:xfrm>
        </p:grpSpPr>
        <p:sp>
          <p:nvSpPr>
            <p:cNvPr id="19" name="32-Point Star 18"/>
            <p:cNvSpPr>
              <a:spLocks noChangeAspect="1"/>
            </p:cNvSpPr>
            <p:nvPr/>
          </p:nvSpPr>
          <p:spPr>
            <a:xfrm>
              <a:off x="4495800" y="3200400"/>
              <a:ext cx="828000" cy="828000"/>
            </a:xfrm>
            <a:prstGeom prst="star32">
              <a:avLst>
                <a:gd name="adj" fmla="val 47336"/>
              </a:avLst>
            </a:prstGeom>
            <a:solidFill>
              <a:srgbClr val="FF0000"/>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solidFill>
                  <a:prstClr val="white"/>
                </a:solidFill>
                <a:latin typeface="Tw Cen MT Condensed Extra Bold" pitchFamily="34" charset="0"/>
              </a:endParaRPr>
            </a:p>
          </p:txBody>
        </p:sp>
        <p:sp>
          <p:nvSpPr>
            <p:cNvPr id="20" name="TextBox 19"/>
            <p:cNvSpPr txBox="1"/>
            <p:nvPr/>
          </p:nvSpPr>
          <p:spPr>
            <a:xfrm rot="360795">
              <a:off x="4395850" y="3305159"/>
              <a:ext cx="970634" cy="900246"/>
            </a:xfrm>
            <a:prstGeom prst="rect">
              <a:avLst/>
            </a:prstGeom>
            <a:noFill/>
          </p:spPr>
          <p:txBody>
            <a:bodyPr wrap="square" rtlCol="0">
              <a:spAutoFit/>
            </a:bodyPr>
            <a:lstStyle/>
            <a:p>
              <a:pPr algn="ctr">
                <a:lnSpc>
                  <a:spcPts val="2100"/>
                </a:lnSpc>
              </a:pPr>
              <a:r>
                <a:rPr lang="en-US" altLang="zh-TW" sz="2000" dirty="0">
                  <a:solidFill>
                    <a:prstClr val="white"/>
                  </a:solidFill>
                  <a:latin typeface="Impact" pitchFamily="34" charset="0"/>
                </a:rPr>
                <a:t>SAVE</a:t>
              </a:r>
            </a:p>
            <a:p>
              <a:pPr algn="ctr">
                <a:lnSpc>
                  <a:spcPts val="2100"/>
                </a:lnSpc>
              </a:pPr>
              <a:r>
                <a:rPr lang="en-US" altLang="zh-TW" sz="2000" dirty="0">
                  <a:solidFill>
                    <a:prstClr val="white"/>
                  </a:solidFill>
                  <a:latin typeface="Impact" pitchFamily="34" charset="0"/>
                </a:rPr>
                <a:t>32%</a:t>
              </a:r>
              <a:endParaRPr lang="zh-TW" altLang="en-US" sz="2000" dirty="0">
                <a:solidFill>
                  <a:prstClr val="white"/>
                </a:solidFill>
                <a:latin typeface="Impact" pitchFamily="34" charset="0"/>
              </a:endParaRPr>
            </a:p>
            <a:p>
              <a:pPr>
                <a:lnSpc>
                  <a:spcPts val="2100"/>
                </a:lnSpc>
              </a:pPr>
              <a:endParaRPr lang="zh-TW" altLang="en-US" sz="2000" dirty="0">
                <a:solidFill>
                  <a:prstClr val="black"/>
                </a:solidFill>
                <a:latin typeface="Impact" pitchFamily="34" charset="0"/>
              </a:endParaRPr>
            </a:p>
          </p:txBody>
        </p:sp>
      </p:grpSp>
      <p:grpSp>
        <p:nvGrpSpPr>
          <p:cNvPr id="8" name="Group 20"/>
          <p:cNvGrpSpPr/>
          <p:nvPr/>
        </p:nvGrpSpPr>
        <p:grpSpPr>
          <a:xfrm>
            <a:off x="6842341" y="3340925"/>
            <a:ext cx="970634" cy="1052505"/>
            <a:chOff x="4407725" y="3188525"/>
            <a:chExt cx="970634" cy="1052505"/>
          </a:xfrm>
        </p:grpSpPr>
        <p:sp>
          <p:nvSpPr>
            <p:cNvPr id="22" name="32-Point Star 21"/>
            <p:cNvSpPr>
              <a:spLocks noChangeAspect="1"/>
            </p:cNvSpPr>
            <p:nvPr/>
          </p:nvSpPr>
          <p:spPr>
            <a:xfrm>
              <a:off x="4470884" y="3188525"/>
              <a:ext cx="900000" cy="900000"/>
            </a:xfrm>
            <a:prstGeom prst="star32">
              <a:avLst>
                <a:gd name="adj" fmla="val 47336"/>
              </a:avLst>
            </a:prstGeom>
            <a:solidFill>
              <a:srgbClr val="FF0000"/>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solidFill>
                  <a:prstClr val="white"/>
                </a:solidFill>
                <a:latin typeface="Tw Cen MT Condensed Extra Bold" pitchFamily="34" charset="0"/>
              </a:endParaRPr>
            </a:p>
          </p:txBody>
        </p:sp>
        <p:sp>
          <p:nvSpPr>
            <p:cNvPr id="23" name="TextBox 22"/>
            <p:cNvSpPr txBox="1"/>
            <p:nvPr/>
          </p:nvSpPr>
          <p:spPr>
            <a:xfrm rot="360795">
              <a:off x="4407725" y="3340784"/>
              <a:ext cx="970634" cy="900246"/>
            </a:xfrm>
            <a:prstGeom prst="rect">
              <a:avLst/>
            </a:prstGeom>
            <a:noFill/>
          </p:spPr>
          <p:txBody>
            <a:bodyPr wrap="square" rtlCol="0">
              <a:spAutoFit/>
            </a:bodyPr>
            <a:lstStyle/>
            <a:p>
              <a:pPr algn="ctr">
                <a:lnSpc>
                  <a:spcPts val="2100"/>
                </a:lnSpc>
              </a:pPr>
              <a:r>
                <a:rPr lang="en-US" altLang="zh-TW" sz="2000" dirty="0">
                  <a:solidFill>
                    <a:prstClr val="white"/>
                  </a:solidFill>
                  <a:latin typeface="Impact" pitchFamily="34" charset="0"/>
                </a:rPr>
                <a:t>SAVE</a:t>
              </a:r>
            </a:p>
            <a:p>
              <a:pPr algn="ctr">
                <a:lnSpc>
                  <a:spcPts val="2100"/>
                </a:lnSpc>
              </a:pPr>
              <a:r>
                <a:rPr lang="en-US" altLang="zh-TW" sz="2000" dirty="0">
                  <a:solidFill>
                    <a:prstClr val="white"/>
                  </a:solidFill>
                  <a:latin typeface="Impact" pitchFamily="34" charset="0"/>
                </a:rPr>
                <a:t>24%</a:t>
              </a:r>
              <a:endParaRPr lang="zh-TW" altLang="en-US" sz="2000" dirty="0">
                <a:solidFill>
                  <a:prstClr val="white"/>
                </a:solidFill>
                <a:latin typeface="Impact" pitchFamily="34" charset="0"/>
              </a:endParaRPr>
            </a:p>
            <a:p>
              <a:pPr>
                <a:lnSpc>
                  <a:spcPts val="2100"/>
                </a:lnSpc>
              </a:pPr>
              <a:endParaRPr lang="zh-TW" altLang="en-US" sz="2000" dirty="0">
                <a:solidFill>
                  <a:prstClr val="black"/>
                </a:solidFill>
                <a:latin typeface="Impact" pitchFamily="34" charset="0"/>
              </a:endParaRPr>
            </a:p>
          </p:txBody>
        </p:sp>
      </p:grpSp>
    </p:spTree>
    <p:extLst>
      <p:ext uri="{BB962C8B-B14F-4D97-AF65-F5344CB8AC3E}">
        <p14:creationId xmlns:p14="http://schemas.microsoft.com/office/powerpoint/2010/main" xmlns="" val="23836349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srcRect/>
          <a:stretch>
            <a:fillRect/>
          </a:stretch>
        </p:blipFill>
        <p:spPr bwMode="auto">
          <a:xfrm>
            <a:off x="152400" y="1524000"/>
            <a:ext cx="3262746" cy="4831374"/>
          </a:xfrm>
          <a:prstGeom prst="rect">
            <a:avLst/>
          </a:prstGeom>
          <a:noFill/>
          <a:ln w="9525">
            <a:noFill/>
            <a:miter lim="800000"/>
            <a:headEnd/>
            <a:tailEnd/>
          </a:ln>
        </p:spPr>
      </p:pic>
      <p:sp>
        <p:nvSpPr>
          <p:cNvPr id="2" name="標題 1"/>
          <p:cNvSpPr>
            <a:spLocks noGrp="1"/>
          </p:cNvSpPr>
          <p:nvPr>
            <p:ph type="title"/>
          </p:nvPr>
        </p:nvSpPr>
        <p:spPr/>
        <p:txBody>
          <a:bodyPr/>
          <a:lstStyle/>
          <a:p>
            <a:r>
              <a:rPr lang="en-US" altLang="zh-TW" dirty="0" smtClean="0">
                <a:latin typeface="+mn-lt"/>
                <a:ea typeface="華康儷中黑" pitchFamily="49" charset="-120"/>
              </a:rPr>
              <a:t>UF.com </a:t>
            </a:r>
            <a:r>
              <a:rPr lang="zh-TW" altLang="en-US" dirty="0" smtClean="0">
                <a:latin typeface="+mn-lt"/>
                <a:ea typeface="華康儷中黑" pitchFamily="49" charset="-120"/>
              </a:rPr>
              <a:t>超連鎖</a:t>
            </a:r>
            <a:r>
              <a:rPr lang="zh-TW" altLang="en-US" baseline="30000" dirty="0" smtClean="0">
                <a:latin typeface="Calibri"/>
              </a:rPr>
              <a:t>™</a:t>
            </a:r>
            <a:r>
              <a:rPr lang="zh-TW" altLang="en-US" dirty="0" smtClean="0">
                <a:latin typeface="+mn-lt"/>
                <a:ea typeface="華康儷中黑" pitchFamily="49" charset="-120"/>
              </a:rPr>
              <a:t>管理系統</a:t>
            </a:r>
            <a:endParaRPr lang="zh-TW" altLang="en-US" dirty="0">
              <a:latin typeface="+mn-lt"/>
              <a:ea typeface="華康儷中黑" pitchFamily="49" charset="-120"/>
            </a:endParaRPr>
          </a:p>
        </p:txBody>
      </p:sp>
      <p:sp>
        <p:nvSpPr>
          <p:cNvPr id="11" name="Oval 10"/>
          <p:cNvSpPr/>
          <p:nvPr/>
        </p:nvSpPr>
        <p:spPr>
          <a:xfrm>
            <a:off x="0" y="4953000"/>
            <a:ext cx="1371600" cy="381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8" name="Picture 4"/>
          <p:cNvPicPr>
            <a:picLocks noChangeAspect="1" noChangeArrowheads="1"/>
          </p:cNvPicPr>
          <p:nvPr/>
        </p:nvPicPr>
        <p:blipFill>
          <a:blip r:embed="rId3" cstate="screen"/>
          <a:srcRect/>
          <a:stretch>
            <a:fillRect/>
          </a:stretch>
        </p:blipFill>
        <p:spPr bwMode="auto">
          <a:xfrm>
            <a:off x="533400" y="2667000"/>
            <a:ext cx="8382000" cy="2095500"/>
          </a:xfrm>
          <a:prstGeom prst="rect">
            <a:avLst/>
          </a:prstGeom>
          <a:noFill/>
          <a:ln w="9525">
            <a:noFill/>
            <a:miter lim="800000"/>
            <a:headEnd/>
            <a:tailEnd/>
          </a:ln>
        </p:spPr>
      </p:pic>
      <p:sp>
        <p:nvSpPr>
          <p:cNvPr id="13" name="Oval 12"/>
          <p:cNvSpPr/>
          <p:nvPr/>
        </p:nvSpPr>
        <p:spPr>
          <a:xfrm>
            <a:off x="3124200" y="3962400"/>
            <a:ext cx="3505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9" name="Picture 5"/>
          <p:cNvPicPr>
            <a:picLocks noChangeAspect="1" noChangeArrowheads="1"/>
          </p:cNvPicPr>
          <p:nvPr/>
        </p:nvPicPr>
        <p:blipFill>
          <a:blip r:embed="rId4" cstate="screen"/>
          <a:srcRect/>
          <a:stretch>
            <a:fillRect/>
          </a:stretch>
        </p:blipFill>
        <p:spPr bwMode="auto">
          <a:xfrm>
            <a:off x="1676400" y="1524000"/>
            <a:ext cx="5579962" cy="4953000"/>
          </a:xfrm>
          <a:prstGeom prst="rect">
            <a:avLst/>
          </a:prstGeom>
          <a:noFill/>
          <a:ln w="9525">
            <a:noFill/>
            <a:miter lim="800000"/>
            <a:headEnd/>
            <a:tailEnd/>
          </a:ln>
        </p:spPr>
      </p:pic>
      <p:graphicFrame>
        <p:nvGraphicFramePr>
          <p:cNvPr id="15" name="Content Placeholder 14"/>
          <p:cNvGraphicFramePr>
            <a:graphicFrameLocks noGrp="1"/>
          </p:cNvGraphicFramePr>
          <p:nvPr>
            <p:ph idx="1"/>
          </p:nvPr>
        </p:nvGraphicFramePr>
        <p:xfrm>
          <a:off x="4876800" y="2971800"/>
          <a:ext cx="2057400" cy="2824479"/>
        </p:xfrm>
        <a:graphic>
          <a:graphicData uri="http://schemas.openxmlformats.org/drawingml/2006/table">
            <a:tbl>
              <a:tblPr firstRow="1" bandRow="1">
                <a:tableStyleId>{8A107856-5554-42FB-B03E-39F5DBC370BA}</a:tableStyleId>
              </a:tblPr>
              <a:tblGrid>
                <a:gridCol w="2057400"/>
              </a:tblGrid>
              <a:tr h="403497">
                <a:tc>
                  <a:txBody>
                    <a:bodyPr/>
                    <a:lstStyle/>
                    <a:p>
                      <a:r>
                        <a:rPr lang="zh-TW" altLang="en-US" b="0" dirty="0" smtClean="0">
                          <a:latin typeface="+mn-lt"/>
                          <a:ea typeface="華康儷中黑" pitchFamily="49" charset="-120"/>
                        </a:rPr>
                        <a:t>產品資訊單張</a:t>
                      </a:r>
                      <a:endParaRPr lang="en-US" b="0" dirty="0">
                        <a:solidFill>
                          <a:schemeClr val="tx1"/>
                        </a:solidFill>
                        <a:latin typeface="+mn-lt"/>
                        <a:ea typeface="華康儷中黑" pitchFamily="49" charset="-120"/>
                      </a:endParaRPr>
                    </a:p>
                  </a:txBody>
                  <a:tcPr/>
                </a:tc>
              </a:tr>
              <a:tr h="4034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smtClean="0">
                          <a:latin typeface="+mn-lt"/>
                          <a:ea typeface="華康儷中黑" pitchFamily="49" charset="-120"/>
                        </a:rPr>
                        <a:t>常見問題單張</a:t>
                      </a:r>
                      <a:endParaRPr lang="en-US" b="0" dirty="0" smtClean="0">
                        <a:solidFill>
                          <a:schemeClr val="tx1"/>
                        </a:solidFill>
                        <a:latin typeface="+mn-lt"/>
                        <a:ea typeface="華康儷中黑" pitchFamily="49" charset="-120"/>
                      </a:endParaRPr>
                    </a:p>
                  </a:txBody>
                  <a:tcPr/>
                </a:tc>
              </a:tr>
              <a:tr h="403497">
                <a:tc>
                  <a:txBody>
                    <a:bodyPr/>
                    <a:lstStyle/>
                    <a:p>
                      <a:r>
                        <a:rPr lang="zh-TW" altLang="en-US" b="0" dirty="0" smtClean="0">
                          <a:latin typeface="+mn-lt"/>
                          <a:ea typeface="華康儷中黑" pitchFamily="49" charset="-120"/>
                        </a:rPr>
                        <a:t>海報</a:t>
                      </a:r>
                      <a:endParaRPr lang="en-US" b="0" dirty="0">
                        <a:solidFill>
                          <a:schemeClr val="tx1"/>
                        </a:solidFill>
                        <a:latin typeface="+mn-lt"/>
                        <a:ea typeface="華康儷中黑" pitchFamily="49" charset="-120"/>
                      </a:endParaRPr>
                    </a:p>
                  </a:txBody>
                  <a:tcPr/>
                </a:tc>
              </a:tr>
              <a:tr h="403497">
                <a:tc>
                  <a:txBody>
                    <a:bodyPr/>
                    <a:lstStyle/>
                    <a:p>
                      <a:r>
                        <a:rPr lang="en-US" b="0" dirty="0" smtClean="0">
                          <a:latin typeface="+mn-lt"/>
                          <a:ea typeface="華康儷中黑" pitchFamily="49" charset="-120"/>
                        </a:rPr>
                        <a:t>Motives®</a:t>
                      </a:r>
                      <a:r>
                        <a:rPr lang="en-US" b="0" baseline="0" dirty="0" smtClean="0">
                          <a:latin typeface="+mn-lt"/>
                          <a:ea typeface="華康儷中黑" pitchFamily="49" charset="-120"/>
                        </a:rPr>
                        <a:t> </a:t>
                      </a:r>
                      <a:r>
                        <a:rPr lang="zh-TW" altLang="en-US" b="0" baseline="0" dirty="0" smtClean="0">
                          <a:latin typeface="+mn-lt"/>
                          <a:ea typeface="華康儷中黑" pitchFamily="49" charset="-120"/>
                        </a:rPr>
                        <a:t>產品目錄</a:t>
                      </a:r>
                      <a:endParaRPr lang="en-US" b="0" dirty="0">
                        <a:solidFill>
                          <a:schemeClr val="tx1"/>
                        </a:solidFill>
                        <a:latin typeface="+mn-lt"/>
                        <a:ea typeface="華康儷中黑" pitchFamily="49" charset="-120"/>
                      </a:endParaRPr>
                    </a:p>
                  </a:txBody>
                  <a:tcPr/>
                </a:tc>
              </a:tr>
              <a:tr h="403497">
                <a:tc>
                  <a:txBody>
                    <a:bodyPr/>
                    <a:lstStyle/>
                    <a:p>
                      <a:r>
                        <a:rPr lang="zh-TW" altLang="en-US" b="0" dirty="0" smtClean="0">
                          <a:latin typeface="+mn-lt"/>
                          <a:ea typeface="華康儷中黑" pitchFamily="49" charset="-120"/>
                        </a:rPr>
                        <a:t>鋪售輔助工具</a:t>
                      </a:r>
                      <a:endParaRPr lang="en-US" b="0" dirty="0">
                        <a:solidFill>
                          <a:schemeClr val="tx1"/>
                        </a:solidFill>
                        <a:latin typeface="+mn-lt"/>
                        <a:ea typeface="華康儷中黑" pitchFamily="49" charset="-120"/>
                      </a:endParaRPr>
                    </a:p>
                  </a:txBody>
                  <a:tcPr/>
                </a:tc>
              </a:tr>
              <a:tr h="403497">
                <a:tc>
                  <a:txBody>
                    <a:bodyPr/>
                    <a:lstStyle/>
                    <a:p>
                      <a:r>
                        <a:rPr lang="zh-TW" altLang="en-US" b="0" dirty="0" smtClean="0">
                          <a:latin typeface="+mn-lt"/>
                          <a:ea typeface="華康儷中黑" pitchFamily="49" charset="-120"/>
                        </a:rPr>
                        <a:t>產品宣傳單張</a:t>
                      </a:r>
                      <a:endParaRPr lang="en-US" b="0" dirty="0">
                        <a:solidFill>
                          <a:schemeClr val="tx1"/>
                        </a:solidFill>
                        <a:latin typeface="+mn-lt"/>
                        <a:ea typeface="華康儷中黑" pitchFamily="49" charset="-120"/>
                      </a:endParaRPr>
                    </a:p>
                  </a:txBody>
                  <a:tcPr/>
                </a:tc>
              </a:tr>
              <a:tr h="403497">
                <a:tc>
                  <a:txBody>
                    <a:bodyPr/>
                    <a:lstStyle/>
                    <a:p>
                      <a:r>
                        <a:rPr lang="zh-TW" altLang="en-US" b="0" dirty="0" smtClean="0">
                          <a:latin typeface="+mn-lt"/>
                          <a:ea typeface="華康儷中黑" pitchFamily="49" charset="-120"/>
                        </a:rPr>
                        <a:t>護膚程序單張</a:t>
                      </a:r>
                      <a:endParaRPr lang="en-US" b="0" dirty="0">
                        <a:solidFill>
                          <a:schemeClr val="tx1"/>
                        </a:solidFill>
                        <a:latin typeface="+mn-lt"/>
                        <a:ea typeface="華康儷中黑" pitchFamily="49" charset="-120"/>
                      </a:endParaRPr>
                    </a:p>
                  </a:txBody>
                  <a:tcPr/>
                </a:tc>
              </a:tr>
            </a:tbl>
          </a:graphicData>
        </a:graphic>
      </p:graphicFrame>
    </p:spTree>
    <p:extLst>
      <p:ext uri="{BB962C8B-B14F-4D97-AF65-F5344CB8AC3E}">
        <p14:creationId xmlns:p14="http://schemas.microsoft.com/office/powerpoint/2010/main" xmlns="" val="86080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20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2" name="TextBox 1"/>
          <p:cNvSpPr txBox="1"/>
          <p:nvPr/>
        </p:nvSpPr>
        <p:spPr>
          <a:xfrm>
            <a:off x="381000" y="3810000"/>
            <a:ext cx="7970055" cy="2492990"/>
          </a:xfrm>
          <a:prstGeom prst="rect">
            <a:avLst/>
          </a:prstGeom>
          <a:noFill/>
        </p:spPr>
        <p:txBody>
          <a:bodyPr wrap="square" rtlCol="0">
            <a:spAutoFit/>
          </a:bodyPr>
          <a:lstStyle/>
          <a:p>
            <a:pPr defTabSz="457200">
              <a:lnSpc>
                <a:spcPct val="150000"/>
              </a:lnSpc>
            </a:pPr>
            <a:r>
              <a:rPr lang="en-US" sz="2400" u="sng" dirty="0">
                <a:solidFill>
                  <a:prstClr val="black"/>
                </a:solidFill>
              </a:rPr>
              <a:t>Accomplishments to simplify the business:</a:t>
            </a:r>
            <a:endParaRPr lang="en-US" sz="2000" dirty="0">
              <a:solidFill>
                <a:prstClr val="black"/>
              </a:solidFill>
            </a:endParaRPr>
          </a:p>
          <a:p>
            <a:pPr defTabSz="457200">
              <a:lnSpc>
                <a:spcPct val="150000"/>
              </a:lnSpc>
            </a:pPr>
            <a:r>
              <a:rPr lang="en-US" sz="2000" dirty="0">
                <a:solidFill>
                  <a:prstClr val="black"/>
                </a:solidFill>
              </a:rPr>
              <a:t>Fast Start program (General, Motives®, TLS®, </a:t>
            </a:r>
            <a:r>
              <a:rPr lang="en-US" sz="2000" dirty="0" err="1">
                <a:solidFill>
                  <a:prstClr val="black"/>
                </a:solidFill>
              </a:rPr>
              <a:t>Webcenter</a:t>
            </a:r>
            <a:r>
              <a:rPr lang="en-US" sz="2000" dirty="0">
                <a:solidFill>
                  <a:prstClr val="black"/>
                </a:solidFill>
              </a:rPr>
              <a:t>)</a:t>
            </a:r>
          </a:p>
          <a:p>
            <a:pPr defTabSz="457200">
              <a:lnSpc>
                <a:spcPct val="150000"/>
              </a:lnSpc>
            </a:pPr>
            <a:r>
              <a:rPr lang="en-US" sz="2000" dirty="0">
                <a:solidFill>
                  <a:prstClr val="black"/>
                </a:solidFill>
              </a:rPr>
              <a:t>New UBP PowerPoint presentation </a:t>
            </a:r>
          </a:p>
          <a:p>
            <a:pPr defTabSz="457200">
              <a:lnSpc>
                <a:spcPct val="150000"/>
              </a:lnSpc>
            </a:pPr>
            <a:r>
              <a:rPr lang="en-US" sz="2000" dirty="0">
                <a:solidFill>
                  <a:prstClr val="black"/>
                </a:solidFill>
              </a:rPr>
              <a:t>Partner Now / Waiting Room</a:t>
            </a:r>
          </a:p>
          <a:p>
            <a:pPr defTabSz="457200">
              <a:lnSpc>
                <a:spcPct val="150000"/>
              </a:lnSpc>
            </a:pPr>
            <a:r>
              <a:rPr lang="en-US" sz="2000" dirty="0">
                <a:solidFill>
                  <a:prstClr val="black"/>
                </a:solidFill>
              </a:rPr>
              <a:t>Auto Annual Renewal</a:t>
            </a:r>
          </a:p>
        </p:txBody>
      </p:sp>
      <p:sp>
        <p:nvSpPr>
          <p:cNvPr id="5" name="TextBox 4"/>
          <p:cNvSpPr txBox="1">
            <a:spLocks noChangeArrowheads="1"/>
          </p:cNvSpPr>
          <p:nvPr/>
        </p:nvSpPr>
        <p:spPr bwMode="auto">
          <a:xfrm>
            <a:off x="381000" y="425708"/>
            <a:ext cx="8686800" cy="3016210"/>
          </a:xfrm>
          <a:prstGeom prst="rect">
            <a:avLst/>
          </a:prstGeom>
          <a:noFill/>
          <a:ln w="9525">
            <a:noFill/>
            <a:miter lim="800000"/>
            <a:headEnd/>
            <a:tailEnd/>
          </a:ln>
        </p:spPr>
        <p:txBody>
          <a:bodyPr wrap="square">
            <a:spAutoFit/>
          </a:bodyPr>
          <a:lstStyle/>
          <a:p>
            <a:r>
              <a:rPr lang="zh-TW" altLang="en-US" sz="2600" u="sng" dirty="0">
                <a:solidFill>
                  <a:srgbClr val="000000"/>
                </a:solidFill>
                <a:ea typeface="華康儷中黑" pitchFamily="49" charset="-120"/>
              </a:rPr>
              <a:t>化繁為簡的各項措施：</a:t>
            </a:r>
            <a:endParaRPr lang="en-US" altLang="zh-TW" sz="2600" u="sng" dirty="0">
              <a:solidFill>
                <a:srgbClr val="000000"/>
              </a:solidFill>
              <a:ea typeface="華康儷中黑" pitchFamily="49" charset="-120"/>
            </a:endParaRPr>
          </a:p>
          <a:p>
            <a:pPr>
              <a:spcAft>
                <a:spcPts val="300"/>
              </a:spcAft>
            </a:pPr>
            <a:endParaRPr lang="en-US" altLang="zh-TW" sz="2200" dirty="0">
              <a:solidFill>
                <a:srgbClr val="000000"/>
              </a:solidFill>
              <a:ea typeface="華康儷中黑" pitchFamily="49" charset="-120"/>
            </a:endParaRPr>
          </a:p>
          <a:p>
            <a:pPr>
              <a:lnSpc>
                <a:spcPct val="150000"/>
              </a:lnSpc>
              <a:spcAft>
                <a:spcPts val="300"/>
              </a:spcAft>
            </a:pPr>
            <a:r>
              <a:rPr lang="zh-TW" altLang="en-US" sz="2200" dirty="0">
                <a:solidFill>
                  <a:srgbClr val="000000"/>
                </a:solidFill>
                <a:ea typeface="華康儷中黑" pitchFamily="49" charset="-120"/>
              </a:rPr>
              <a:t>快速起步套裝（基本、</a:t>
            </a:r>
            <a:r>
              <a:rPr lang="en-US" altLang="zh-TW" sz="2200" dirty="0">
                <a:solidFill>
                  <a:srgbClr val="000000"/>
                </a:solidFill>
                <a:ea typeface="華康儷中黑" pitchFamily="49" charset="-120"/>
              </a:rPr>
              <a:t>Motives®</a:t>
            </a:r>
            <a:r>
              <a:rPr lang="zh-TW" altLang="en-US" sz="2200" dirty="0">
                <a:solidFill>
                  <a:srgbClr val="000000"/>
                </a:solidFill>
                <a:ea typeface="華康儷中黑" pitchFamily="49" charset="-120"/>
              </a:rPr>
              <a:t>、</a:t>
            </a:r>
            <a:r>
              <a:rPr lang="en-US" altLang="zh-TW" sz="2200" dirty="0">
                <a:solidFill>
                  <a:srgbClr val="000000"/>
                </a:solidFill>
                <a:ea typeface="華康儷中黑" pitchFamily="49" charset="-120"/>
              </a:rPr>
              <a:t>TLS®</a:t>
            </a:r>
            <a:r>
              <a:rPr lang="zh-TW" altLang="en-US" sz="2200" dirty="0">
                <a:solidFill>
                  <a:srgbClr val="000000"/>
                </a:solidFill>
                <a:ea typeface="華康儷中黑" pitchFamily="49" charset="-120"/>
              </a:rPr>
              <a:t>健康生活纖營計劃、 網路中心）</a:t>
            </a:r>
            <a:endParaRPr lang="en-US" altLang="zh-TW" sz="2200" dirty="0">
              <a:solidFill>
                <a:srgbClr val="000000"/>
              </a:solidFill>
              <a:ea typeface="華康儷中黑" pitchFamily="49" charset="-120"/>
            </a:endParaRPr>
          </a:p>
          <a:p>
            <a:pPr>
              <a:lnSpc>
                <a:spcPct val="150000"/>
              </a:lnSpc>
              <a:spcAft>
                <a:spcPts val="300"/>
              </a:spcAft>
            </a:pPr>
            <a:r>
              <a:rPr lang="zh-TW" altLang="en-US" sz="2200" dirty="0">
                <a:solidFill>
                  <a:srgbClr val="000000"/>
                </a:solidFill>
                <a:ea typeface="華康儷中黑" pitchFamily="49" charset="-120"/>
              </a:rPr>
              <a:t>全新</a:t>
            </a:r>
            <a:r>
              <a:rPr lang="en-US" altLang="zh-TW" sz="2200" dirty="0">
                <a:solidFill>
                  <a:srgbClr val="000000"/>
                </a:solidFill>
                <a:ea typeface="華康儷中黑" pitchFamily="49" charset="-120"/>
              </a:rPr>
              <a:t>UBP</a:t>
            </a:r>
            <a:r>
              <a:rPr lang="zh-TW" altLang="en-US" sz="2200" dirty="0">
                <a:solidFill>
                  <a:srgbClr val="000000"/>
                </a:solidFill>
                <a:ea typeface="華康儷中黑" pitchFamily="49" charset="-120"/>
              </a:rPr>
              <a:t>簡報</a:t>
            </a:r>
            <a:endParaRPr lang="en-US" altLang="zh-TW" sz="2200" dirty="0">
              <a:solidFill>
                <a:srgbClr val="000000"/>
              </a:solidFill>
              <a:ea typeface="華康儷中黑" pitchFamily="49" charset="-120"/>
            </a:endParaRPr>
          </a:p>
          <a:p>
            <a:pPr>
              <a:lnSpc>
                <a:spcPct val="150000"/>
              </a:lnSpc>
              <a:spcAft>
                <a:spcPts val="300"/>
              </a:spcAft>
            </a:pPr>
            <a:r>
              <a:rPr lang="zh-TW" altLang="en-US" sz="2200" dirty="0">
                <a:solidFill>
                  <a:srgbClr val="000000"/>
                </a:solidFill>
                <a:ea typeface="華康儷中黑" pitchFamily="49" charset="-120"/>
              </a:rPr>
              <a:t>立即加入 </a:t>
            </a:r>
            <a:r>
              <a:rPr lang="en-US" altLang="zh-TW" sz="2200" dirty="0">
                <a:solidFill>
                  <a:srgbClr val="000000"/>
                </a:solidFill>
                <a:ea typeface="華康儷中黑" pitchFamily="49" charset="-120"/>
              </a:rPr>
              <a:t>/ </a:t>
            </a:r>
            <a:r>
              <a:rPr lang="zh-TW" altLang="en-US" sz="2200" dirty="0">
                <a:solidFill>
                  <a:srgbClr val="000000"/>
                </a:solidFill>
                <a:ea typeface="華康儷中黑" pitchFamily="49" charset="-120"/>
              </a:rPr>
              <a:t>等候室 </a:t>
            </a:r>
            <a:r>
              <a:rPr lang="en-US" altLang="zh-TW" sz="2200" dirty="0">
                <a:solidFill>
                  <a:srgbClr val="000000"/>
                </a:solidFill>
                <a:ea typeface="華康儷中黑" pitchFamily="49" charset="-120"/>
              </a:rPr>
              <a:t>(Waiting Room)</a:t>
            </a:r>
          </a:p>
          <a:p>
            <a:pPr>
              <a:lnSpc>
                <a:spcPct val="150000"/>
              </a:lnSpc>
              <a:spcAft>
                <a:spcPts val="300"/>
              </a:spcAft>
            </a:pPr>
            <a:r>
              <a:rPr lang="zh-TW" altLang="en-US" sz="2200" dirty="0">
                <a:solidFill>
                  <a:srgbClr val="000000"/>
                </a:solidFill>
                <a:ea typeface="華康儷中黑" pitchFamily="49" charset="-120"/>
              </a:rPr>
              <a:t>自動年度續約</a:t>
            </a:r>
            <a:endParaRPr lang="en-US" altLang="zh-TW" sz="2200" dirty="0">
              <a:solidFill>
                <a:srgbClr val="000000"/>
              </a:solidFill>
              <a:ea typeface="華康儷中黑" pitchFamily="49" charset="-120"/>
            </a:endParaRPr>
          </a:p>
        </p:txBody>
      </p:sp>
    </p:spTree>
    <p:extLst>
      <p:ext uri="{BB962C8B-B14F-4D97-AF65-F5344CB8AC3E}">
        <p14:creationId xmlns:p14="http://schemas.microsoft.com/office/powerpoint/2010/main" xmlns="" val="96495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down)">
                                      <p:cBhvr>
                                        <p:cTn id="10" dur="500"/>
                                        <p:tgtEl>
                                          <p:spTgt spid="5">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down)">
                                      <p:cBhvr>
                                        <p:cTn id="13" dur="500"/>
                                        <p:tgtEl>
                                          <p:spTgt spid="5">
                                            <p:txEl>
                                              <p:pRg st="4" end="4"/>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down)">
                                      <p:cBhvr>
                                        <p:cTn id="16" dur="500"/>
                                        <p:tgtEl>
                                          <p:spTgt spid="5">
                                            <p:txEl>
                                              <p:pRg st="5" end="5"/>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600" y="533400"/>
            <a:ext cx="3251200" cy="2308837"/>
          </a:xfrm>
          <a:prstGeom prst="rect">
            <a:avLst/>
          </a:prstGeom>
          <a:noFill/>
        </p:spPr>
        <p:txBody>
          <a:bodyPr wrap="square" rtlCol="0">
            <a:spAutoFit/>
          </a:bodyPr>
          <a:lstStyle/>
          <a:p>
            <a:pPr defTabSz="457200">
              <a:lnSpc>
                <a:spcPct val="115000"/>
              </a:lnSpc>
              <a:spcAft>
                <a:spcPts val="1000"/>
              </a:spcAft>
            </a:pPr>
            <a:r>
              <a:rPr lang="zh-TW" altLang="en-US" sz="2600" dirty="0">
                <a:solidFill>
                  <a:prstClr val="black"/>
                </a:solidFill>
                <a:latin typeface="華康儷中黑" pitchFamily="49" charset="-120"/>
                <a:ea typeface="華康儷中黑" pitchFamily="49" charset="-120"/>
                <a:cs typeface="Mangal"/>
              </a:rPr>
              <a:t>下載</a:t>
            </a:r>
            <a:r>
              <a:rPr lang="en-US" altLang="zh-TW" sz="2600" dirty="0">
                <a:solidFill>
                  <a:prstClr val="black"/>
                </a:solidFill>
                <a:latin typeface="華康儷中黑" pitchFamily="49" charset="-120"/>
                <a:ea typeface="華康儷中黑" pitchFamily="49" charset="-120"/>
                <a:cs typeface="Mangal"/>
              </a:rPr>
              <a:t>–</a:t>
            </a:r>
            <a:r>
              <a:rPr lang="zh-TW" altLang="en-US" sz="2600" dirty="0">
                <a:solidFill>
                  <a:prstClr val="black"/>
                </a:solidFill>
                <a:latin typeface="華康儷中黑" pitchFamily="49" charset="-120"/>
                <a:ea typeface="華康儷中黑" pitchFamily="49" charset="-120"/>
                <a:cs typeface="Mangal"/>
              </a:rPr>
              <a:t>健康與營養及其他產品</a:t>
            </a:r>
            <a:r>
              <a:rPr lang="en-US" altLang="zh-TW" sz="2600" dirty="0">
                <a:solidFill>
                  <a:prstClr val="black"/>
                </a:solidFill>
                <a:latin typeface="華康儷中黑" pitchFamily="49" charset="-120"/>
                <a:ea typeface="華康儷中黑" pitchFamily="49" charset="-120"/>
                <a:cs typeface="Mangal"/>
              </a:rPr>
              <a:t>–</a:t>
            </a:r>
            <a:r>
              <a:rPr lang="zh-TW" altLang="en-US" sz="2600" dirty="0">
                <a:solidFill>
                  <a:prstClr val="black"/>
                </a:solidFill>
                <a:latin typeface="華康儷中黑" pitchFamily="49" charset="-120"/>
                <a:ea typeface="華康儷中黑" pitchFamily="49" charset="-120"/>
                <a:cs typeface="Mangal"/>
              </a:rPr>
              <a:t>宣傳單張</a:t>
            </a:r>
            <a:endParaRPr lang="en-US" sz="2600" dirty="0">
              <a:solidFill>
                <a:prstClr val="black"/>
              </a:solidFill>
              <a:latin typeface="華康儷中黑" pitchFamily="49" charset="-120"/>
              <a:ea typeface="華康儷中黑" pitchFamily="49" charset="-120"/>
              <a:cs typeface="Mangal"/>
            </a:endParaRPr>
          </a:p>
          <a:p>
            <a:pPr defTabSz="457200">
              <a:lnSpc>
                <a:spcPct val="115000"/>
              </a:lnSpc>
              <a:spcAft>
                <a:spcPts val="1000"/>
              </a:spcAft>
            </a:pPr>
            <a:r>
              <a:rPr lang="en-US" sz="2200" dirty="0">
                <a:solidFill>
                  <a:prstClr val="black"/>
                </a:solidFill>
                <a:ea typeface="ＭＳ 明朝"/>
                <a:cs typeface="Mangal"/>
              </a:rPr>
              <a:t>Downloads</a:t>
            </a:r>
            <a:r>
              <a:rPr lang="en-US" altLang="zh-TW" sz="2200" dirty="0">
                <a:solidFill>
                  <a:prstClr val="black"/>
                </a:solidFill>
                <a:ea typeface="ＭＳ 明朝"/>
                <a:cs typeface="Mangal"/>
              </a:rPr>
              <a:t> – </a:t>
            </a:r>
            <a:r>
              <a:rPr lang="en-US" sz="2200" dirty="0">
                <a:solidFill>
                  <a:prstClr val="black"/>
                </a:solidFill>
                <a:ea typeface="ＭＳ 明朝"/>
                <a:cs typeface="Mangal"/>
              </a:rPr>
              <a:t>Health &amp; Nutrition and other products – Flyer</a:t>
            </a:r>
          </a:p>
        </p:txBody>
      </p:sp>
      <p:grpSp>
        <p:nvGrpSpPr>
          <p:cNvPr id="2" name="Group 8"/>
          <p:cNvGrpSpPr/>
          <p:nvPr/>
        </p:nvGrpSpPr>
        <p:grpSpPr>
          <a:xfrm>
            <a:off x="4331428" y="-38100"/>
            <a:ext cx="4812572" cy="6889510"/>
            <a:chOff x="3939000" y="-38100"/>
            <a:chExt cx="4812572" cy="6889510"/>
          </a:xfrm>
        </p:grpSpPr>
        <p:pic>
          <p:nvPicPr>
            <p:cNvPr id="21507" name="Picture 3"/>
            <p:cNvPicPr>
              <a:picLocks noChangeAspect="1" noChangeArrowheads="1"/>
            </p:cNvPicPr>
            <p:nvPr/>
          </p:nvPicPr>
          <p:blipFill>
            <a:blip r:embed="rId2" cstate="screen"/>
            <a:srcRect/>
            <a:stretch>
              <a:fillRect/>
            </a:stretch>
          </p:blipFill>
          <p:spPr bwMode="auto">
            <a:xfrm>
              <a:off x="6335058" y="-38100"/>
              <a:ext cx="2416514" cy="3474370"/>
            </a:xfrm>
            <a:prstGeom prst="rect">
              <a:avLst/>
            </a:prstGeom>
            <a:noFill/>
            <a:ln w="9525">
              <a:noFill/>
              <a:miter lim="800000"/>
              <a:headEnd/>
              <a:tailEnd/>
            </a:ln>
          </p:spPr>
        </p:pic>
        <p:pic>
          <p:nvPicPr>
            <p:cNvPr id="21505" name="Picture 1"/>
            <p:cNvPicPr>
              <a:picLocks noChangeAspect="1" noChangeArrowheads="1"/>
            </p:cNvPicPr>
            <p:nvPr/>
          </p:nvPicPr>
          <p:blipFill>
            <a:blip r:embed="rId3" cstate="screen"/>
            <a:srcRect/>
            <a:stretch>
              <a:fillRect/>
            </a:stretch>
          </p:blipFill>
          <p:spPr bwMode="auto">
            <a:xfrm>
              <a:off x="6331246" y="3407159"/>
              <a:ext cx="2416514" cy="3404059"/>
            </a:xfrm>
            <a:prstGeom prst="rect">
              <a:avLst/>
            </a:prstGeom>
            <a:noFill/>
            <a:ln w="9525">
              <a:noFill/>
              <a:miter lim="800000"/>
              <a:headEnd/>
              <a:tailEnd/>
            </a:ln>
          </p:spPr>
        </p:pic>
        <p:pic>
          <p:nvPicPr>
            <p:cNvPr id="21506" name="Picture 2"/>
            <p:cNvPicPr>
              <a:picLocks noChangeAspect="1" noChangeArrowheads="1"/>
            </p:cNvPicPr>
            <p:nvPr/>
          </p:nvPicPr>
          <p:blipFill>
            <a:blip r:embed="rId4" cstate="screen"/>
            <a:srcRect/>
            <a:stretch>
              <a:fillRect/>
            </a:stretch>
          </p:blipFill>
          <p:spPr bwMode="auto">
            <a:xfrm>
              <a:off x="3939000" y="-9458"/>
              <a:ext cx="2416514" cy="3432552"/>
            </a:xfrm>
            <a:prstGeom prst="rect">
              <a:avLst/>
            </a:prstGeom>
            <a:noFill/>
            <a:ln w="9525">
              <a:noFill/>
              <a:miter lim="800000"/>
              <a:headEnd/>
              <a:tailEnd/>
            </a:ln>
          </p:spPr>
        </p:pic>
        <p:pic>
          <p:nvPicPr>
            <p:cNvPr id="1026" name="Picture 2"/>
            <p:cNvPicPr>
              <a:picLocks noChangeAspect="1" noChangeArrowheads="1"/>
            </p:cNvPicPr>
            <p:nvPr/>
          </p:nvPicPr>
          <p:blipFill>
            <a:blip r:embed="rId5" cstate="screen"/>
            <a:srcRect/>
            <a:stretch>
              <a:fillRect/>
            </a:stretch>
          </p:blipFill>
          <p:spPr bwMode="auto">
            <a:xfrm>
              <a:off x="3952860" y="3417010"/>
              <a:ext cx="2379360" cy="3434400"/>
            </a:xfrm>
            <a:prstGeom prst="rect">
              <a:avLst/>
            </a:prstGeom>
            <a:noFill/>
            <a:ln w="9525">
              <a:noFill/>
              <a:miter lim="800000"/>
              <a:headEnd/>
              <a:tailEnd/>
            </a:ln>
          </p:spPr>
        </p:pic>
      </p:grpSp>
      <p:pic>
        <p:nvPicPr>
          <p:cNvPr id="8" name="Picture 2"/>
          <p:cNvPicPr>
            <a:picLocks noChangeAspect="1" noChangeArrowheads="1"/>
          </p:cNvPicPr>
          <p:nvPr/>
        </p:nvPicPr>
        <p:blipFill>
          <a:blip r:embed="rId6" cstate="screen"/>
          <a:srcRect/>
          <a:stretch>
            <a:fillRect/>
          </a:stretch>
        </p:blipFill>
        <p:spPr bwMode="auto">
          <a:xfrm>
            <a:off x="0" y="3657600"/>
            <a:ext cx="2168165" cy="3048000"/>
          </a:xfrm>
          <a:prstGeom prst="rect">
            <a:avLst/>
          </a:prstGeom>
          <a:noFill/>
          <a:ln w="9525">
            <a:noFill/>
            <a:miter lim="800000"/>
            <a:headEnd/>
            <a:tailEnd/>
          </a:ln>
        </p:spPr>
      </p:pic>
      <p:pic>
        <p:nvPicPr>
          <p:cNvPr id="10" name="Picture 3"/>
          <p:cNvPicPr>
            <a:picLocks noChangeAspect="1" noChangeArrowheads="1"/>
          </p:cNvPicPr>
          <p:nvPr/>
        </p:nvPicPr>
        <p:blipFill>
          <a:blip r:embed="rId7" cstate="screen"/>
          <a:srcRect/>
          <a:stretch>
            <a:fillRect/>
          </a:stretch>
        </p:blipFill>
        <p:spPr bwMode="auto">
          <a:xfrm>
            <a:off x="2168165" y="3657600"/>
            <a:ext cx="2136742" cy="3048000"/>
          </a:xfrm>
          <a:prstGeom prst="rect">
            <a:avLst/>
          </a:prstGeom>
          <a:noFill/>
          <a:ln w="9525">
            <a:noFill/>
            <a:miter lim="800000"/>
            <a:headEnd/>
            <a:tailEnd/>
          </a:ln>
        </p:spPr>
      </p:pic>
    </p:spTree>
    <p:extLst>
      <p:ext uri="{BB962C8B-B14F-4D97-AF65-F5344CB8AC3E}">
        <p14:creationId xmlns:p14="http://schemas.microsoft.com/office/powerpoint/2010/main" xmlns="" val="37779157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srcRect/>
          <a:stretch>
            <a:fillRect/>
          </a:stretch>
        </p:blipFill>
        <p:spPr bwMode="auto">
          <a:xfrm rot="20945197">
            <a:off x="1542196" y="1239583"/>
            <a:ext cx="3390050" cy="5345848"/>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rot="1274335">
            <a:off x="4891379" y="1009517"/>
            <a:ext cx="2459597" cy="5589993"/>
          </a:xfrm>
          <a:prstGeom prst="rect">
            <a:avLst/>
          </a:prstGeom>
          <a:noFill/>
          <a:ln w="9525">
            <a:noFill/>
            <a:miter lim="800000"/>
            <a:headEnd/>
            <a:tailEnd/>
          </a:ln>
        </p:spPr>
      </p:pic>
      <p:sp>
        <p:nvSpPr>
          <p:cNvPr id="4" name="TextBox 3"/>
          <p:cNvSpPr txBox="1"/>
          <p:nvPr/>
        </p:nvSpPr>
        <p:spPr>
          <a:xfrm>
            <a:off x="6828972" y="4027627"/>
            <a:ext cx="2438400" cy="769441"/>
          </a:xfrm>
          <a:prstGeom prst="rect">
            <a:avLst/>
          </a:prstGeom>
          <a:noFill/>
        </p:spPr>
        <p:txBody>
          <a:bodyPr wrap="square" rtlCol="0">
            <a:spAutoFit/>
          </a:bodyPr>
          <a:lstStyle/>
          <a:p>
            <a:pPr algn="ctr"/>
            <a:r>
              <a:rPr lang="zh-TW" altLang="en-US" sz="2400" dirty="0">
                <a:solidFill>
                  <a:prstClr val="black"/>
                </a:solidFill>
                <a:ea typeface="華康儷中黑" pitchFamily="49" charset="-120"/>
              </a:rPr>
              <a:t>新產品推出</a:t>
            </a:r>
            <a:endParaRPr lang="en-US" altLang="zh-TW" sz="2400" dirty="0">
              <a:solidFill>
                <a:prstClr val="black"/>
              </a:solidFill>
              <a:ea typeface="華康儷中黑" pitchFamily="49" charset="-120"/>
            </a:endParaRPr>
          </a:p>
          <a:p>
            <a:pPr algn="ctr"/>
            <a:r>
              <a:rPr lang="en-US" altLang="zh-TW" sz="2000" dirty="0">
                <a:solidFill>
                  <a:prstClr val="black"/>
                </a:solidFill>
                <a:ea typeface="華康儷中黑" pitchFamily="49" charset="-120"/>
              </a:rPr>
              <a:t>New product launch</a:t>
            </a:r>
          </a:p>
        </p:txBody>
      </p:sp>
      <p:sp>
        <p:nvSpPr>
          <p:cNvPr id="5" name="TextBox 4"/>
          <p:cNvSpPr txBox="1"/>
          <p:nvPr/>
        </p:nvSpPr>
        <p:spPr>
          <a:xfrm>
            <a:off x="-105228" y="5029200"/>
            <a:ext cx="2590800" cy="1354217"/>
          </a:xfrm>
          <a:prstGeom prst="rect">
            <a:avLst/>
          </a:prstGeom>
          <a:noFill/>
        </p:spPr>
        <p:txBody>
          <a:bodyPr wrap="square" rtlCol="0">
            <a:spAutoFit/>
          </a:bodyPr>
          <a:lstStyle/>
          <a:p>
            <a:pPr algn="ctr"/>
            <a:r>
              <a:rPr lang="zh-TW" altLang="en-US" sz="2400" dirty="0">
                <a:solidFill>
                  <a:prstClr val="black"/>
                </a:solidFill>
                <a:ea typeface="華康儷中黑" pitchFamily="49" charset="-120"/>
              </a:rPr>
              <a:t>每月精選產品</a:t>
            </a:r>
            <a:endParaRPr lang="en-US" altLang="zh-TW" sz="2400" dirty="0">
              <a:solidFill>
                <a:prstClr val="black"/>
              </a:solidFill>
              <a:ea typeface="華康儷中黑" pitchFamily="49" charset="-120"/>
            </a:endParaRPr>
          </a:p>
          <a:p>
            <a:pPr algn="ctr"/>
            <a:r>
              <a:rPr lang="en-US" altLang="zh-TW" sz="2000" dirty="0">
                <a:solidFill>
                  <a:prstClr val="black"/>
                </a:solidFill>
                <a:ea typeface="華康儷中黑" pitchFamily="49" charset="-120"/>
              </a:rPr>
              <a:t>Monthly featured product</a:t>
            </a:r>
            <a:r>
              <a:rPr lang="en-US" altLang="zh-TW" dirty="0">
                <a:solidFill>
                  <a:prstClr val="black"/>
                </a:solidFill>
                <a:ea typeface="華康儷中黑" pitchFamily="49" charset="-120"/>
              </a:rPr>
              <a:t/>
            </a:r>
            <a:br>
              <a:rPr lang="en-US" altLang="zh-TW" dirty="0">
                <a:solidFill>
                  <a:prstClr val="black"/>
                </a:solidFill>
                <a:ea typeface="華康儷中黑" pitchFamily="49" charset="-120"/>
              </a:rPr>
            </a:br>
            <a:endParaRPr lang="en-US" dirty="0">
              <a:solidFill>
                <a:prstClr val="black"/>
              </a:solidFill>
              <a:ea typeface="華康儷中黑" pitchFamily="49" charset="-120"/>
            </a:endParaRPr>
          </a:p>
        </p:txBody>
      </p:sp>
      <p:sp>
        <p:nvSpPr>
          <p:cNvPr id="10" name="Title 1"/>
          <p:cNvSpPr txBox="1">
            <a:spLocks/>
          </p:cNvSpPr>
          <p:nvPr/>
        </p:nvSpPr>
        <p:spPr>
          <a:xfrm>
            <a:off x="0" y="116112"/>
            <a:ext cx="9144000" cy="1143000"/>
          </a:xfrm>
          <a:prstGeom prst="rect">
            <a:avLst/>
          </a:prstGeom>
        </p:spPr>
        <p:txBody>
          <a:bodyPr/>
          <a:lstStyle/>
          <a:p>
            <a:pPr algn="ctr">
              <a:spcBef>
                <a:spcPct val="0"/>
              </a:spcBef>
              <a:defRPr/>
            </a:pPr>
            <a:r>
              <a:rPr lang="zh-TW" altLang="en-US" sz="3600" dirty="0">
                <a:solidFill>
                  <a:prstClr val="white"/>
                </a:solidFill>
                <a:ea typeface="華康儷中黑" pitchFamily="49" charset="-120"/>
              </a:rPr>
              <a:t>宣傳電郵</a:t>
            </a:r>
            <a:endParaRPr lang="en-US" altLang="zh-TW" sz="3600" dirty="0">
              <a:solidFill>
                <a:prstClr val="white"/>
              </a:solidFill>
              <a:ea typeface="華康儷中黑" pitchFamily="49" charset="-120"/>
            </a:endParaRPr>
          </a:p>
          <a:p>
            <a:pPr algn="ctr">
              <a:spcBef>
                <a:spcPct val="0"/>
              </a:spcBef>
              <a:defRPr/>
            </a:pPr>
            <a:r>
              <a:rPr lang="en-US" altLang="zh-TW" sz="3200" dirty="0">
                <a:solidFill>
                  <a:prstClr val="white"/>
                </a:solidFill>
                <a:ea typeface="華康儷中黑" pitchFamily="49" charset="-120"/>
              </a:rPr>
              <a:t>Promotional Email</a:t>
            </a:r>
          </a:p>
        </p:txBody>
      </p:sp>
      <p:sp>
        <p:nvSpPr>
          <p:cNvPr id="7" name="Oval 6"/>
          <p:cNvSpPr/>
          <p:nvPr/>
        </p:nvSpPr>
        <p:spPr>
          <a:xfrm rot="1176459">
            <a:off x="4614251" y="5237809"/>
            <a:ext cx="1676400" cy="625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132276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04800"/>
            <a:ext cx="9144000" cy="806824"/>
          </a:xfrm>
        </p:spPr>
        <p:txBody>
          <a:bodyPr>
            <a:normAutofit fontScale="90000"/>
          </a:bodyPr>
          <a:lstStyle/>
          <a:p>
            <a:pPr lvl="0">
              <a:defRPr/>
            </a:pPr>
            <a:r>
              <a:rPr lang="zh-TW" altLang="en-US" sz="4000" dirty="0" smtClean="0">
                <a:solidFill>
                  <a:prstClr val="white"/>
                </a:solidFill>
                <a:cs typeface="+mn-cs"/>
              </a:rPr>
              <a:t>宣傳電郵</a:t>
            </a:r>
            <a:r>
              <a:rPr lang="en-US" altLang="zh-TW" sz="3600" dirty="0" smtClean="0">
                <a:solidFill>
                  <a:prstClr val="white"/>
                </a:solidFill>
                <a:cs typeface="+mn-cs"/>
              </a:rPr>
              <a:t/>
            </a:r>
            <a:br>
              <a:rPr lang="en-US" altLang="zh-TW" sz="3600" dirty="0" smtClean="0">
                <a:solidFill>
                  <a:prstClr val="white"/>
                </a:solidFill>
                <a:cs typeface="+mn-cs"/>
              </a:rPr>
            </a:br>
            <a:r>
              <a:rPr lang="en-US" altLang="zh-TW" sz="3600" dirty="0" smtClean="0">
                <a:solidFill>
                  <a:prstClr val="white"/>
                </a:solidFill>
                <a:cs typeface="+mn-cs"/>
              </a:rPr>
              <a:t>Promotional Email</a:t>
            </a:r>
          </a:p>
        </p:txBody>
      </p:sp>
      <p:sp>
        <p:nvSpPr>
          <p:cNvPr id="3" name="Content Placeholder 2"/>
          <p:cNvSpPr>
            <a:spLocks noGrp="1"/>
          </p:cNvSpPr>
          <p:nvPr>
            <p:ph idx="1"/>
          </p:nvPr>
        </p:nvSpPr>
        <p:spPr/>
        <p:txBody>
          <a:bodyPr/>
          <a:lstStyle/>
          <a:p>
            <a:endParaRPr lang="en-US" dirty="0">
              <a:latin typeface="微軟正黑體" pitchFamily="34" charset="-120"/>
              <a:ea typeface="微軟正黑體" pitchFamily="34" charset="-120"/>
            </a:endParaRPr>
          </a:p>
        </p:txBody>
      </p:sp>
      <p:pic>
        <p:nvPicPr>
          <p:cNvPr id="7" name="Picture 3"/>
          <p:cNvPicPr>
            <a:picLocks noChangeAspect="1" noChangeArrowheads="1"/>
          </p:cNvPicPr>
          <p:nvPr/>
        </p:nvPicPr>
        <p:blipFill>
          <a:blip r:embed="rId2" cstate="screen"/>
          <a:srcRect/>
          <a:stretch>
            <a:fillRect/>
          </a:stretch>
        </p:blipFill>
        <p:spPr bwMode="auto">
          <a:xfrm rot="676663">
            <a:off x="4013831" y="2223436"/>
            <a:ext cx="4912739" cy="4597753"/>
          </a:xfrm>
          <a:prstGeom prst="rect">
            <a:avLst/>
          </a:prstGeom>
          <a:noFill/>
          <a:ln w="9525">
            <a:noFill/>
            <a:miter lim="800000"/>
            <a:headEnd/>
            <a:tailEnd/>
          </a:ln>
        </p:spPr>
      </p:pic>
      <p:pic>
        <p:nvPicPr>
          <p:cNvPr id="8" name="Picture 40" descr="cid:image003.png@01CE77D0.B6799F90"/>
          <p:cNvPicPr>
            <a:picLocks noChangeAspect="1" noChangeArrowheads="1"/>
          </p:cNvPicPr>
          <p:nvPr/>
        </p:nvPicPr>
        <p:blipFill>
          <a:blip r:embed="rId3" cstate="screen"/>
          <a:srcRect/>
          <a:stretch>
            <a:fillRect/>
          </a:stretch>
        </p:blipFill>
        <p:spPr bwMode="auto">
          <a:xfrm rot="20526805">
            <a:off x="363481" y="1555904"/>
            <a:ext cx="3717136" cy="4848438"/>
          </a:xfrm>
          <a:prstGeom prst="rect">
            <a:avLst/>
          </a:prstGeom>
          <a:noFill/>
          <a:ln w="9525">
            <a:noFill/>
            <a:miter lim="800000"/>
            <a:headEnd/>
            <a:tailEnd/>
          </a:ln>
        </p:spPr>
      </p:pic>
    </p:spTree>
    <p:extLst>
      <p:ext uri="{BB962C8B-B14F-4D97-AF65-F5344CB8AC3E}">
        <p14:creationId xmlns:p14="http://schemas.microsoft.com/office/powerpoint/2010/main" xmlns="" val="38746456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9" name="TextBox 4"/>
          <p:cNvSpPr txBox="1">
            <a:spLocks noChangeArrowheads="1"/>
          </p:cNvSpPr>
          <p:nvPr/>
        </p:nvSpPr>
        <p:spPr bwMode="auto">
          <a:xfrm>
            <a:off x="152400" y="2133600"/>
            <a:ext cx="8991600" cy="2123658"/>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zh-TW" altLang="en-US" sz="4400" dirty="0">
                <a:solidFill>
                  <a:srgbClr val="000000"/>
                </a:solidFill>
                <a:latin typeface="華康儷中黑" pitchFamily="49" charset="-120"/>
                <a:ea typeface="華康儷中黑" pitchFamily="49" charset="-120"/>
              </a:rPr>
              <a:t>化繁為簡及提升</a:t>
            </a:r>
            <a:endParaRPr lang="en-US" altLang="zh-TW" sz="4400" dirty="0">
              <a:solidFill>
                <a:srgbClr val="000000"/>
              </a:solidFill>
              <a:latin typeface="華康儷中黑" pitchFamily="49" charset="-120"/>
              <a:ea typeface="華康儷中黑" pitchFamily="49" charset="-120"/>
            </a:endParaRPr>
          </a:p>
          <a:p>
            <a:pPr algn="ctr" defTabSz="457200" fontAlgn="base">
              <a:spcBef>
                <a:spcPct val="0"/>
              </a:spcBef>
              <a:spcAft>
                <a:spcPct val="0"/>
              </a:spcAft>
              <a:defRPr/>
            </a:pPr>
            <a:endParaRPr lang="en-US" sz="4400" dirty="0">
              <a:solidFill>
                <a:prstClr val="black"/>
              </a:solidFill>
              <a:latin typeface="ITC Avant Garde Std Bk" pitchFamily="34" charset="0"/>
              <a:ea typeface="MS PGothic" pitchFamily="34" charset="-128"/>
              <a:cs typeface="Arial" pitchFamily="34" charset="0"/>
            </a:endParaRPr>
          </a:p>
          <a:p>
            <a:pPr algn="ctr" defTabSz="457200" fontAlgn="base">
              <a:spcBef>
                <a:spcPct val="0"/>
              </a:spcBef>
              <a:spcAft>
                <a:spcPct val="0"/>
              </a:spcAft>
              <a:defRPr/>
            </a:pPr>
            <a:r>
              <a:rPr lang="en-US" sz="4400" dirty="0">
                <a:solidFill>
                  <a:prstClr val="black"/>
                </a:solidFill>
                <a:latin typeface="ITC Avant Garde Std Bk" pitchFamily="34" charset="0"/>
                <a:ea typeface="MS PGothic" pitchFamily="34" charset="-128"/>
                <a:cs typeface="Arial" pitchFamily="34" charset="0"/>
              </a:rPr>
              <a:t>Simplify &amp; Improve</a:t>
            </a:r>
            <a:endParaRPr lang="en-US" sz="5400" dirty="0">
              <a:solidFill>
                <a:prstClr val="black"/>
              </a:solidFill>
              <a:latin typeface="ITC Avant Garde Std Bk" pitchFamily="34" charset="0"/>
              <a:ea typeface="MS PGothic" pitchFamily="34" charset="-128"/>
              <a:cs typeface="Arial" pitchFamily="34" charset="0"/>
            </a:endParaRPr>
          </a:p>
        </p:txBody>
      </p:sp>
    </p:spTree>
    <p:extLst>
      <p:ext uri="{BB962C8B-B14F-4D97-AF65-F5344CB8AC3E}">
        <p14:creationId xmlns:p14="http://schemas.microsoft.com/office/powerpoint/2010/main" xmlns="" val="4727062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gradFill>
          <a:gsLst>
            <a:gs pos="81000">
              <a:schemeClr val="bg1"/>
            </a:gs>
            <a:gs pos="100000">
              <a:srgbClr val="2F8B7C"/>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3733800" y="1752600"/>
            <a:ext cx="5415755" cy="530352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 Placeholder 7"/>
          <p:cNvSpPr txBox="1">
            <a:spLocks/>
          </p:cNvSpPr>
          <p:nvPr/>
        </p:nvSpPr>
        <p:spPr>
          <a:xfrm>
            <a:off x="228600" y="381000"/>
            <a:ext cx="8458200" cy="17526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zh-TW" altLang="en-US" sz="4400" dirty="0">
                <a:solidFill>
                  <a:prstClr val="black">
                    <a:lumMod val="95000"/>
                    <a:lumOff val="5000"/>
                  </a:prstClr>
                </a:solidFill>
                <a:latin typeface="Calibri" panose="020F0502020204030204" pitchFamily="34" charset="0"/>
                <a:ea typeface="華康儷中黑" panose="020B0509000000000000" pitchFamily="49" charset="-120"/>
              </a:rPr>
              <a:t>總裁挑戰賽的發起人為美安集團主席及行政總裁 </a:t>
            </a:r>
            <a:r>
              <a:rPr lang="en-US" altLang="zh-TW" sz="4400" dirty="0">
                <a:solidFill>
                  <a:prstClr val="black">
                    <a:lumMod val="95000"/>
                    <a:lumOff val="5000"/>
                  </a:prstClr>
                </a:solidFill>
                <a:latin typeface="Calibri" panose="020F0502020204030204" pitchFamily="34" charset="0"/>
                <a:ea typeface="華康儷中黑" panose="020B0509000000000000" pitchFamily="49" charset="-120"/>
              </a:rPr>
              <a:t>JR </a:t>
            </a:r>
            <a:r>
              <a:rPr lang="en-US" altLang="zh-TW" sz="4400" dirty="0" err="1">
                <a:solidFill>
                  <a:prstClr val="black">
                    <a:lumMod val="95000"/>
                    <a:lumOff val="5000"/>
                  </a:prstClr>
                </a:solidFill>
                <a:latin typeface="Calibri" panose="020F0502020204030204" pitchFamily="34" charset="0"/>
                <a:ea typeface="華康儷中黑" panose="020B0509000000000000" pitchFamily="49" charset="-120"/>
              </a:rPr>
              <a:t>Ridinger</a:t>
            </a:r>
            <a:r>
              <a:rPr lang="en-US" altLang="zh-TW" sz="4400" dirty="0">
                <a:solidFill>
                  <a:prstClr val="black">
                    <a:lumMod val="95000"/>
                    <a:lumOff val="5000"/>
                  </a:prstClr>
                </a:solidFill>
                <a:latin typeface="Calibri" panose="020F0502020204030204" pitchFamily="34" charset="0"/>
                <a:ea typeface="華康儷中黑" panose="020B0509000000000000" pitchFamily="49" charset="-120"/>
              </a:rPr>
              <a:t> (JR</a:t>
            </a:r>
            <a:r>
              <a:rPr lang="en-US" altLang="zh-TW" sz="4400" dirty="0" smtClean="0">
                <a:solidFill>
                  <a:prstClr val="black">
                    <a:lumMod val="95000"/>
                    <a:lumOff val="5000"/>
                  </a:prstClr>
                </a:solidFill>
                <a:latin typeface="Calibri" panose="020F0502020204030204" pitchFamily="34" charset="0"/>
                <a:ea typeface="華康儷中黑" panose="020B0509000000000000" pitchFamily="49" charset="-120"/>
              </a:rPr>
              <a:t>)</a:t>
            </a:r>
          </a:p>
        </p:txBody>
      </p:sp>
      <p:sp>
        <p:nvSpPr>
          <p:cNvPr id="6" name="Text Placeholder 7"/>
          <p:cNvSpPr txBox="1">
            <a:spLocks/>
          </p:cNvSpPr>
          <p:nvPr/>
        </p:nvSpPr>
        <p:spPr>
          <a:xfrm>
            <a:off x="25400" y="2362200"/>
            <a:ext cx="47244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i="1" dirty="0" smtClean="0">
                <a:solidFill>
                  <a:prstClr val="black">
                    <a:lumMod val="95000"/>
                    <a:lumOff val="5000"/>
                  </a:prstClr>
                </a:solidFill>
                <a:latin typeface="Calibri" panose="020F0502020204030204" pitchFamily="34" charset="0"/>
                <a:ea typeface="華康儷中黑" panose="020B0509000000000000" pitchFamily="49" charset="-120"/>
              </a:rPr>
              <a:t>THE PRESIDENT’S CHALLENGE</a:t>
            </a:r>
          </a:p>
          <a:p>
            <a:pPr algn="ctr"/>
            <a:r>
              <a:rPr lang="en-US" sz="2800" b="1" dirty="0" smtClean="0">
                <a:solidFill>
                  <a:prstClr val="black">
                    <a:lumMod val="95000"/>
                    <a:lumOff val="5000"/>
                  </a:prstClr>
                </a:solidFill>
                <a:latin typeface="Calibri" panose="020F0502020204030204" pitchFamily="34" charset="0"/>
                <a:ea typeface="華康儷中黑" panose="020B0509000000000000" pitchFamily="49" charset="-120"/>
              </a:rPr>
              <a:t>is issued by President and CEO...</a:t>
            </a:r>
          </a:p>
          <a:p>
            <a:pPr algn="ctr"/>
            <a:r>
              <a:rPr lang="en-US" sz="4400" b="1" dirty="0" smtClean="0">
                <a:solidFill>
                  <a:prstClr val="black">
                    <a:lumMod val="95000"/>
                    <a:lumOff val="5000"/>
                  </a:prstClr>
                </a:solidFill>
                <a:latin typeface="Calibri" panose="020F0502020204030204" pitchFamily="34" charset="0"/>
                <a:ea typeface="華康儷中黑" panose="020B0509000000000000" pitchFamily="49" charset="-120"/>
              </a:rPr>
              <a:t>JR Ridinger</a:t>
            </a:r>
            <a:endParaRPr lang="en-US" sz="4400" b="1" dirty="0">
              <a:solidFill>
                <a:prstClr val="black">
                  <a:lumMod val="95000"/>
                  <a:lumOff val="5000"/>
                </a:prstClr>
              </a:solidFill>
              <a:latin typeface="Calibri" panose="020F0502020204030204" pitchFamily="34" charset="0"/>
              <a:ea typeface="華康儷中黑" panose="020B0509000000000000" pitchFamily="49" charset="-120"/>
            </a:endParaRPr>
          </a:p>
        </p:txBody>
      </p:sp>
    </p:spTree>
    <p:extLst>
      <p:ext uri="{BB962C8B-B14F-4D97-AF65-F5344CB8AC3E}">
        <p14:creationId xmlns:p14="http://schemas.microsoft.com/office/powerpoint/2010/main" xmlns="" val="1835836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 Placeholder 7"/>
          <p:cNvSpPr txBox="1">
            <a:spLocks/>
          </p:cNvSpPr>
          <p:nvPr/>
        </p:nvSpPr>
        <p:spPr>
          <a:xfrm>
            <a:off x="2362200" y="1491342"/>
            <a:ext cx="64770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dirty="0">
                <a:solidFill>
                  <a:prstClr val="white"/>
                </a:solidFill>
                <a:latin typeface="Calibri" panose="020F0502020204030204" pitchFamily="34" charset="0"/>
                <a:ea typeface="華康儷中黑" panose="020B0509000000000000" pitchFamily="49" charset="-120"/>
              </a:rPr>
              <a:t>成為正式的主管超連鎖</a:t>
            </a:r>
            <a:r>
              <a:rPr lang="zh-TW" altLang="en-US" sz="3600" baseline="30000" dirty="0">
                <a:solidFill>
                  <a:prstClr val="white"/>
                </a:solidFill>
                <a:latin typeface="Calibri" panose="020F0502020204030204" pitchFamily="34" charset="0"/>
                <a:ea typeface="華康儷中黑" panose="020B0509000000000000" pitchFamily="49" charset="-120"/>
              </a:rPr>
              <a:t>™</a:t>
            </a:r>
            <a:r>
              <a:rPr lang="zh-TW" altLang="en-US" sz="3600" dirty="0">
                <a:solidFill>
                  <a:prstClr val="white"/>
                </a:solidFill>
                <a:latin typeface="Calibri" panose="020F0502020204030204" pitchFamily="34" charset="0"/>
                <a:ea typeface="華康儷中黑" panose="020B0509000000000000" pitchFamily="49" charset="-120"/>
              </a:rPr>
              <a:t>店主或使你的主管超連鎖</a:t>
            </a:r>
            <a:r>
              <a:rPr lang="zh-TW" altLang="en-US" sz="3600" baseline="30000" dirty="0">
                <a:solidFill>
                  <a:prstClr val="white"/>
                </a:solidFill>
                <a:latin typeface="Calibri" panose="020F0502020204030204" pitchFamily="34" charset="0"/>
                <a:ea typeface="華康儷中黑" panose="020B0509000000000000" pitchFamily="49" charset="-120"/>
              </a:rPr>
              <a:t>™</a:t>
            </a:r>
            <a:r>
              <a:rPr lang="zh-TW" altLang="en-US" sz="3600" dirty="0">
                <a:solidFill>
                  <a:prstClr val="white"/>
                </a:solidFill>
                <a:latin typeface="Calibri" panose="020F0502020204030204" pitchFamily="34" charset="0"/>
                <a:ea typeface="華康儷中黑" panose="020B0509000000000000" pitchFamily="49" charset="-120"/>
              </a:rPr>
              <a:t>店主資格再次合格</a:t>
            </a:r>
            <a:r>
              <a:rPr lang="zh-TW" altLang="en-US" sz="3600" dirty="0" smtClean="0">
                <a:solidFill>
                  <a:prstClr val="white"/>
                </a:solidFill>
                <a:latin typeface="Calibri" panose="020F0502020204030204" pitchFamily="34" charset="0"/>
                <a:ea typeface="華康儷中黑" panose="020B0509000000000000" pitchFamily="49" charset="-120"/>
              </a:rPr>
              <a:t>。</a:t>
            </a:r>
            <a:endParaRPr lang="en-US" altLang="zh-TW" sz="3600" dirty="0" smtClean="0">
              <a:solidFill>
                <a:prstClr val="white"/>
              </a:solidFill>
              <a:latin typeface="Calibri" panose="020F0502020204030204" pitchFamily="34" charset="0"/>
              <a:ea typeface="華康儷中黑" panose="020B0509000000000000" pitchFamily="49" charset="-120"/>
            </a:endParaRPr>
          </a:p>
          <a:p>
            <a:endParaRPr lang="en-US" sz="3600" dirty="0" smtClean="0">
              <a:solidFill>
                <a:prstClr val="white"/>
              </a:solidFill>
              <a:latin typeface="Calibri" panose="020F0502020204030204" pitchFamily="34" charset="0"/>
              <a:ea typeface="華康儷中黑" panose="020B0509000000000000" pitchFamily="49" charset="-120"/>
            </a:endParaRPr>
          </a:p>
          <a:p>
            <a:r>
              <a:rPr lang="en-US" sz="3200" dirty="0" smtClean="0">
                <a:solidFill>
                  <a:prstClr val="white"/>
                </a:solidFill>
                <a:latin typeface="Calibri" panose="020F0502020204030204" pitchFamily="34" charset="0"/>
                <a:ea typeface="華康儷中黑" panose="020B0509000000000000" pitchFamily="49" charset="-120"/>
              </a:rPr>
              <a:t>Satisfy the </a:t>
            </a:r>
            <a:r>
              <a:rPr lang="en-US" sz="3200" dirty="0" err="1" smtClean="0">
                <a:solidFill>
                  <a:prstClr val="white"/>
                </a:solidFill>
                <a:latin typeface="Calibri" panose="020F0502020204030204" pitchFamily="34" charset="0"/>
                <a:ea typeface="華康儷中黑" panose="020B0509000000000000" pitchFamily="49" charset="-120"/>
              </a:rPr>
              <a:t>UnFranchise</a:t>
            </a:r>
            <a:r>
              <a:rPr lang="zh-TW" altLang="en-US" sz="3200" baseline="30000" dirty="0" smtClean="0">
                <a:solidFill>
                  <a:prstClr val="white"/>
                </a:solidFill>
                <a:latin typeface="Calibri" panose="020F0502020204030204" pitchFamily="34" charset="0"/>
                <a:ea typeface="華康儷中黑" panose="020B0509000000000000" pitchFamily="49" charset="-120"/>
              </a:rPr>
              <a:t>™</a:t>
            </a:r>
            <a:r>
              <a:rPr lang="en-US" sz="3200" baseline="30000" dirty="0" smtClean="0">
                <a:solidFill>
                  <a:prstClr val="white"/>
                </a:solidFill>
                <a:latin typeface="Calibri" panose="020F0502020204030204" pitchFamily="34" charset="0"/>
                <a:ea typeface="華康儷中黑" panose="020B0509000000000000" pitchFamily="49" charset="-120"/>
              </a:rPr>
              <a:t> </a:t>
            </a:r>
            <a:r>
              <a:rPr lang="en-US" sz="3200" dirty="0" smtClean="0">
                <a:solidFill>
                  <a:prstClr val="white"/>
                </a:solidFill>
                <a:latin typeface="Calibri" panose="020F0502020204030204" pitchFamily="34" charset="0"/>
                <a:ea typeface="華康儷中黑" panose="020B0509000000000000" pitchFamily="49" charset="-120"/>
              </a:rPr>
              <a:t>Owner (UFO) criteria or re-qualify as a UFO.</a:t>
            </a:r>
            <a:endParaRPr lang="en-US" sz="3200" b="1" dirty="0">
              <a:solidFill>
                <a:prstClr val="white"/>
              </a:solidFill>
              <a:latin typeface="Calibri" panose="020F0502020204030204" pitchFamily="34" charset="0"/>
              <a:ea typeface="華康儷中黑" panose="020B0509000000000000" pitchFamily="49" charset="-120"/>
            </a:endParaRPr>
          </a:p>
        </p:txBody>
      </p:sp>
      <p:sp>
        <p:nvSpPr>
          <p:cNvPr id="2" name="TextBox 1"/>
          <p:cNvSpPr txBox="1"/>
          <p:nvPr/>
        </p:nvSpPr>
        <p:spPr>
          <a:xfrm>
            <a:off x="-51656" y="533400"/>
            <a:ext cx="2497800" cy="5386090"/>
          </a:xfrm>
          <a:prstGeom prst="rect">
            <a:avLst/>
          </a:prstGeom>
          <a:noFill/>
        </p:spPr>
        <p:txBody>
          <a:bodyPr wrap="none" rtlCol="0">
            <a:spAutoFit/>
          </a:bodyPr>
          <a:lstStyle/>
          <a:p>
            <a:pPr>
              <a:tabLst>
                <a:tab pos="914400" algn="l"/>
              </a:tabLst>
            </a:pPr>
            <a:r>
              <a:rPr lang="en-US" sz="34400" dirty="0">
                <a:ln w="18415" cmpd="sng">
                  <a:solidFill>
                    <a:srgbClr val="FFFFFF"/>
                  </a:solidFill>
                  <a:prstDash val="solid"/>
                </a:ln>
                <a:solidFill>
                  <a:srgbClr val="FFFFFF"/>
                </a:solidFill>
                <a:latin typeface="Trebuchet MS" panose="020B0603020202020204" pitchFamily="34" charset="0"/>
                <a:cs typeface="Arial" pitchFamily="34" charset="0"/>
              </a:rPr>
              <a:t>1</a:t>
            </a:r>
          </a:p>
        </p:txBody>
      </p:sp>
    </p:spTree>
    <p:extLst>
      <p:ext uri="{BB962C8B-B14F-4D97-AF65-F5344CB8AC3E}">
        <p14:creationId xmlns:p14="http://schemas.microsoft.com/office/powerpoint/2010/main" xmlns="" val="31650597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 Placeholder 7"/>
          <p:cNvSpPr txBox="1">
            <a:spLocks/>
          </p:cNvSpPr>
          <p:nvPr/>
        </p:nvSpPr>
        <p:spPr>
          <a:xfrm>
            <a:off x="2895600" y="762000"/>
            <a:ext cx="5791200" cy="47244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400" dirty="0">
                <a:solidFill>
                  <a:prstClr val="white"/>
                </a:solidFill>
                <a:latin typeface="Calibri" panose="020F0502020204030204" pitchFamily="34" charset="0"/>
                <a:ea typeface="華康儷中黑" panose="020B0509000000000000" pitchFamily="49" charset="-120"/>
              </a:rPr>
              <a:t>個人推薦 </a:t>
            </a:r>
            <a:r>
              <a:rPr lang="en-US" altLang="zh-TW" sz="3400" dirty="0">
                <a:solidFill>
                  <a:prstClr val="white"/>
                </a:solidFill>
                <a:latin typeface="Calibri" panose="020F0502020204030204" pitchFamily="34" charset="0"/>
                <a:ea typeface="華康儷中黑" panose="020B0509000000000000" pitchFamily="49" charset="-120"/>
              </a:rPr>
              <a:t>6 </a:t>
            </a:r>
            <a:r>
              <a:rPr lang="zh-TW" altLang="en-US" sz="3400" dirty="0">
                <a:solidFill>
                  <a:prstClr val="white"/>
                </a:solidFill>
                <a:latin typeface="Calibri" panose="020F0502020204030204" pitchFamily="34" charset="0"/>
                <a:ea typeface="華康儷中黑" panose="020B0509000000000000" pitchFamily="49" charset="-120"/>
              </a:rPr>
              <a:t>位新的合</a:t>
            </a:r>
            <a:r>
              <a:rPr lang="zh-TW" altLang="en-US" sz="3400" dirty="0" smtClean="0">
                <a:solidFill>
                  <a:prstClr val="white"/>
                </a:solidFill>
                <a:latin typeface="Calibri" panose="020F0502020204030204" pitchFamily="34" charset="0"/>
                <a:ea typeface="華康儷中黑" panose="020B0509000000000000" pitchFamily="49" charset="-120"/>
              </a:rPr>
              <a:t>格超連鎖</a:t>
            </a:r>
            <a:r>
              <a:rPr lang="zh-TW" altLang="en-US" sz="3400" baseline="30000" dirty="0" smtClean="0">
                <a:solidFill>
                  <a:prstClr val="white"/>
                </a:solidFill>
                <a:latin typeface="Calibri" panose="020F0502020204030204" pitchFamily="34" charset="0"/>
                <a:ea typeface="華康儷中黑" panose="020B0509000000000000" pitchFamily="49" charset="-120"/>
              </a:rPr>
              <a:t>™</a:t>
            </a:r>
            <a:r>
              <a:rPr lang="zh-TW" altLang="en-US" sz="3400" dirty="0" smtClean="0">
                <a:solidFill>
                  <a:prstClr val="white"/>
                </a:solidFill>
                <a:latin typeface="Calibri" panose="020F0502020204030204" pitchFamily="34" charset="0"/>
                <a:ea typeface="華康儷中黑" panose="020B0509000000000000" pitchFamily="49" charset="-120"/>
              </a:rPr>
              <a:t>店主，</a:t>
            </a:r>
            <a:r>
              <a:rPr lang="zh-TW" altLang="en-US" sz="3400" dirty="0">
                <a:solidFill>
                  <a:prstClr val="white"/>
                </a:solidFill>
                <a:latin typeface="Calibri" panose="020F0502020204030204" pitchFamily="34" charset="0"/>
                <a:ea typeface="華康儷中黑" panose="020B0509000000000000" pitchFamily="49" charset="-120"/>
              </a:rPr>
              <a:t>並使其中 </a:t>
            </a:r>
            <a:r>
              <a:rPr lang="en-US" altLang="zh-TW" sz="3400" dirty="0">
                <a:solidFill>
                  <a:prstClr val="white"/>
                </a:solidFill>
                <a:latin typeface="Calibri" panose="020F0502020204030204" pitchFamily="34" charset="0"/>
                <a:ea typeface="華康儷中黑" panose="020B0509000000000000" pitchFamily="49" charset="-120"/>
              </a:rPr>
              <a:t>1 </a:t>
            </a:r>
            <a:r>
              <a:rPr lang="zh-TW" altLang="en-US" sz="3400" dirty="0">
                <a:solidFill>
                  <a:prstClr val="white"/>
                </a:solidFill>
                <a:latin typeface="Calibri" panose="020F0502020204030204" pitchFamily="34" charset="0"/>
                <a:ea typeface="華康儷中黑" panose="020B0509000000000000" pitchFamily="49" charset="-120"/>
              </a:rPr>
              <a:t>位個人推薦 </a:t>
            </a:r>
            <a:r>
              <a:rPr lang="en-US" altLang="zh-TW" sz="3400" dirty="0">
                <a:solidFill>
                  <a:prstClr val="white"/>
                </a:solidFill>
                <a:latin typeface="Calibri" panose="020F0502020204030204" pitchFamily="34" charset="0"/>
                <a:ea typeface="華康儷中黑" panose="020B0509000000000000" pitchFamily="49" charset="-120"/>
              </a:rPr>
              <a:t>2 </a:t>
            </a:r>
            <a:r>
              <a:rPr lang="zh-TW" altLang="en-US" sz="3400" dirty="0">
                <a:solidFill>
                  <a:prstClr val="white"/>
                </a:solidFill>
                <a:latin typeface="Calibri" panose="020F0502020204030204" pitchFamily="34" charset="0"/>
                <a:ea typeface="華康儷中黑" panose="020B0509000000000000" pitchFamily="49" charset="-120"/>
              </a:rPr>
              <a:t>位合</a:t>
            </a:r>
            <a:r>
              <a:rPr lang="zh-TW" altLang="en-US" sz="3400" dirty="0" smtClean="0">
                <a:solidFill>
                  <a:prstClr val="white"/>
                </a:solidFill>
                <a:latin typeface="Calibri" panose="020F0502020204030204" pitchFamily="34" charset="0"/>
                <a:ea typeface="華康儷中黑" panose="020B0509000000000000" pitchFamily="49" charset="-120"/>
              </a:rPr>
              <a:t>格</a:t>
            </a:r>
            <a:r>
              <a:rPr lang="zh-TW" altLang="en-US" sz="3400" dirty="0">
                <a:solidFill>
                  <a:prstClr val="white"/>
                </a:solidFill>
                <a:latin typeface="Calibri" panose="020F0502020204030204" pitchFamily="34" charset="0"/>
                <a:ea typeface="華康儷中黑" panose="020B0509000000000000" pitchFamily="49" charset="-120"/>
              </a:rPr>
              <a:t>超連鎖</a:t>
            </a:r>
            <a:r>
              <a:rPr lang="zh-TW" altLang="en-US" sz="3400" baseline="30000" dirty="0">
                <a:solidFill>
                  <a:prstClr val="white"/>
                </a:solidFill>
                <a:latin typeface="Calibri" panose="020F0502020204030204" pitchFamily="34" charset="0"/>
                <a:ea typeface="華康儷中黑" panose="020B0509000000000000" pitchFamily="49" charset="-120"/>
              </a:rPr>
              <a:t>™</a:t>
            </a:r>
            <a:r>
              <a:rPr lang="zh-TW" altLang="en-US" sz="3400" dirty="0">
                <a:solidFill>
                  <a:prstClr val="white"/>
                </a:solidFill>
                <a:latin typeface="Calibri" panose="020F0502020204030204" pitchFamily="34" charset="0"/>
                <a:ea typeface="華康儷中黑" panose="020B0509000000000000" pitchFamily="49" charset="-120"/>
              </a:rPr>
              <a:t>店主</a:t>
            </a:r>
            <a:r>
              <a:rPr lang="zh-TW" altLang="en-US" sz="3400" dirty="0" smtClean="0">
                <a:solidFill>
                  <a:prstClr val="white"/>
                </a:solidFill>
                <a:latin typeface="Calibri" panose="020F0502020204030204" pitchFamily="34" charset="0"/>
                <a:ea typeface="華康儷中黑" panose="020B0509000000000000" pitchFamily="49" charset="-120"/>
              </a:rPr>
              <a:t>（</a:t>
            </a:r>
            <a:r>
              <a:rPr lang="zh-TW" altLang="en-US" sz="3400" dirty="0">
                <a:solidFill>
                  <a:prstClr val="white"/>
                </a:solidFill>
                <a:latin typeface="Calibri" panose="020F0502020204030204" pitchFamily="34" charset="0"/>
                <a:ea typeface="華康儷中黑" panose="020B0509000000000000" pitchFamily="49" charset="-120"/>
              </a:rPr>
              <a:t>擴展業務）。 </a:t>
            </a:r>
            <a:endParaRPr lang="en-US" altLang="zh-TW" sz="3400" dirty="0" smtClean="0">
              <a:solidFill>
                <a:prstClr val="white"/>
              </a:solidFill>
              <a:latin typeface="Calibri" panose="020F0502020204030204" pitchFamily="34" charset="0"/>
              <a:ea typeface="華康儷中黑" panose="020B0509000000000000" pitchFamily="49" charset="-120"/>
            </a:endParaRPr>
          </a:p>
          <a:p>
            <a:endParaRPr lang="zh-TW" altLang="en-US" sz="3600" dirty="0">
              <a:solidFill>
                <a:prstClr val="white"/>
              </a:solidFill>
              <a:latin typeface="Calibri" panose="020F0502020204030204" pitchFamily="34" charset="0"/>
              <a:ea typeface="華康儷中黑" panose="020B0509000000000000" pitchFamily="49" charset="-120"/>
            </a:endParaRPr>
          </a:p>
          <a:p>
            <a:r>
              <a:rPr lang="en-US" altLang="zh-TW" sz="2800" dirty="0">
                <a:solidFill>
                  <a:prstClr val="white"/>
                </a:solidFill>
                <a:latin typeface="Calibri" panose="020F0502020204030204" pitchFamily="34" charset="0"/>
                <a:ea typeface="華康儷中黑" panose="020B0509000000000000" pitchFamily="49" charset="-120"/>
              </a:rPr>
              <a:t>Personally sponsor six new qualified distributors, and have one of your new personally sponsored </a:t>
            </a:r>
            <a:r>
              <a:rPr lang="en-US" altLang="zh-TW" sz="2800" dirty="0" smtClean="0">
                <a:solidFill>
                  <a:prstClr val="white"/>
                </a:solidFill>
                <a:latin typeface="Calibri" panose="020F0502020204030204" pitchFamily="34" charset="0"/>
                <a:ea typeface="華康儷中黑" panose="020B0509000000000000" pitchFamily="49" charset="-120"/>
              </a:rPr>
              <a:t>distributors </a:t>
            </a:r>
            <a:r>
              <a:rPr lang="en-US" altLang="zh-TW" sz="2800" dirty="0">
                <a:solidFill>
                  <a:prstClr val="white"/>
                </a:solidFill>
                <a:latin typeface="Calibri" panose="020F0502020204030204" pitchFamily="34" charset="0"/>
                <a:ea typeface="華康儷中黑" panose="020B0509000000000000" pitchFamily="49" charset="-120"/>
              </a:rPr>
              <a:t>personally sponsored 2 new qualified distributors.</a:t>
            </a:r>
            <a:endParaRPr lang="en-US" sz="2800" b="1" dirty="0">
              <a:solidFill>
                <a:prstClr val="white"/>
              </a:solidFill>
              <a:latin typeface="Calibri" panose="020F0502020204030204" pitchFamily="34" charset="0"/>
              <a:ea typeface="華康儷中黑" panose="020B0509000000000000" pitchFamily="49" charset="-120"/>
            </a:endParaRPr>
          </a:p>
        </p:txBody>
      </p:sp>
      <p:sp>
        <p:nvSpPr>
          <p:cNvPr id="2" name="TextBox 1"/>
          <p:cNvSpPr txBox="1"/>
          <p:nvPr/>
        </p:nvSpPr>
        <p:spPr>
          <a:xfrm>
            <a:off x="0" y="457200"/>
            <a:ext cx="2497800" cy="5386090"/>
          </a:xfrm>
          <a:prstGeom prst="rect">
            <a:avLst/>
          </a:prstGeom>
          <a:noFill/>
        </p:spPr>
        <p:txBody>
          <a:bodyPr wrap="none" rtlCol="0">
            <a:spAutoFit/>
          </a:bodyPr>
          <a:lstStyle/>
          <a:p>
            <a:pPr>
              <a:tabLst>
                <a:tab pos="914400" algn="l"/>
              </a:tabLst>
            </a:pPr>
            <a:r>
              <a:rPr lang="en-US" sz="34400" dirty="0">
                <a:ln w="18415" cmpd="sng">
                  <a:solidFill>
                    <a:srgbClr val="FFFFFF"/>
                  </a:solidFill>
                  <a:prstDash val="solid"/>
                </a:ln>
                <a:solidFill>
                  <a:srgbClr val="FFFFFF"/>
                </a:solidFill>
                <a:latin typeface="Trebuchet MS" panose="020B0603020202020204" pitchFamily="34" charset="0"/>
                <a:cs typeface="Arial" pitchFamily="34" charset="0"/>
              </a:rPr>
              <a:t>2</a:t>
            </a:r>
          </a:p>
        </p:txBody>
      </p:sp>
      <p:sp>
        <p:nvSpPr>
          <p:cNvPr id="3" name="TextBox 2"/>
          <p:cNvSpPr txBox="1"/>
          <p:nvPr/>
        </p:nvSpPr>
        <p:spPr>
          <a:xfrm>
            <a:off x="10087429" y="2552095"/>
            <a:ext cx="184666"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xmlns="" val="42351582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 Placeholder 7"/>
          <p:cNvSpPr txBox="1">
            <a:spLocks/>
          </p:cNvSpPr>
          <p:nvPr/>
        </p:nvSpPr>
        <p:spPr>
          <a:xfrm>
            <a:off x="2438400" y="1676400"/>
            <a:ext cx="6629400" cy="35052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dirty="0">
                <a:solidFill>
                  <a:prstClr val="white"/>
                </a:solidFill>
                <a:latin typeface="Calibri" panose="020F0502020204030204" pitchFamily="34" charset="0"/>
                <a:ea typeface="華康儷中黑" panose="020B0509000000000000" pitchFamily="49" charset="-120"/>
              </a:rPr>
              <a:t>直接向美安香港購買 </a:t>
            </a:r>
            <a:r>
              <a:rPr lang="en-US" altLang="zh-TW" sz="3600" dirty="0">
                <a:solidFill>
                  <a:prstClr val="white"/>
                </a:solidFill>
                <a:latin typeface="Calibri" panose="020F0502020204030204" pitchFamily="34" charset="0"/>
                <a:ea typeface="華康儷中黑" panose="020B0509000000000000" pitchFamily="49" charset="-120"/>
              </a:rPr>
              <a:t>10 </a:t>
            </a:r>
            <a:r>
              <a:rPr lang="zh-TW" altLang="en-US" sz="3600" dirty="0">
                <a:solidFill>
                  <a:prstClr val="white"/>
                </a:solidFill>
                <a:latin typeface="Calibri" panose="020F0502020204030204" pitchFamily="34" charset="0"/>
                <a:ea typeface="華康儷中黑" panose="020B0509000000000000" pitchFamily="49" charset="-120"/>
              </a:rPr>
              <a:t>張 </a:t>
            </a:r>
            <a:r>
              <a:rPr lang="en-US" altLang="zh-TW" sz="3600" dirty="0">
                <a:solidFill>
                  <a:prstClr val="white"/>
                </a:solidFill>
                <a:latin typeface="Calibri" panose="020F0502020204030204" pitchFamily="34" charset="0"/>
                <a:ea typeface="華康儷中黑" panose="020B0509000000000000" pitchFamily="49" charset="-120"/>
              </a:rPr>
              <a:t>2014 </a:t>
            </a:r>
            <a:r>
              <a:rPr lang="zh-TW" altLang="en-US" sz="3600" dirty="0">
                <a:solidFill>
                  <a:prstClr val="white"/>
                </a:solidFill>
                <a:latin typeface="Calibri" panose="020F0502020204030204" pitchFamily="34" charset="0"/>
                <a:ea typeface="華康儷中黑" panose="020B0509000000000000" pitchFamily="49" charset="-120"/>
              </a:rPr>
              <a:t>美安香港領袖訓練會議的門</a:t>
            </a:r>
            <a:r>
              <a:rPr lang="zh-TW" altLang="en-US" sz="3600" dirty="0" smtClean="0">
                <a:solidFill>
                  <a:prstClr val="white"/>
                </a:solidFill>
                <a:latin typeface="Calibri" panose="020F0502020204030204" pitchFamily="34" charset="0"/>
                <a:ea typeface="華康儷中黑" panose="020B0509000000000000" pitchFamily="49" charset="-120"/>
              </a:rPr>
              <a:t>票。</a:t>
            </a:r>
            <a:endParaRPr lang="en-US" altLang="zh-TW" sz="3600" dirty="0" smtClean="0">
              <a:solidFill>
                <a:prstClr val="white"/>
              </a:solidFill>
              <a:latin typeface="Calibri" panose="020F0502020204030204" pitchFamily="34" charset="0"/>
              <a:ea typeface="華康儷中黑" panose="020B0509000000000000" pitchFamily="49" charset="-120"/>
            </a:endParaRPr>
          </a:p>
          <a:p>
            <a:r>
              <a:rPr lang="zh-TW" altLang="en-US" sz="3600" dirty="0" smtClean="0">
                <a:solidFill>
                  <a:prstClr val="white"/>
                </a:solidFill>
                <a:latin typeface="Calibri" panose="020F0502020204030204" pitchFamily="34" charset="0"/>
                <a:ea typeface="華康儷中黑" panose="020B0509000000000000" pitchFamily="49" charset="-120"/>
              </a:rPr>
              <a:t> </a:t>
            </a:r>
            <a:endParaRPr lang="zh-TW" altLang="en-US" sz="3600" dirty="0">
              <a:solidFill>
                <a:prstClr val="white"/>
              </a:solidFill>
              <a:latin typeface="Calibri" panose="020F0502020204030204" pitchFamily="34" charset="0"/>
              <a:ea typeface="華康儷中黑" panose="020B0509000000000000" pitchFamily="49" charset="-120"/>
            </a:endParaRPr>
          </a:p>
          <a:p>
            <a:r>
              <a:rPr lang="en-US" sz="3200" dirty="0">
                <a:solidFill>
                  <a:prstClr val="white"/>
                </a:solidFill>
                <a:latin typeface="Calibri" panose="020F0502020204030204" pitchFamily="34" charset="0"/>
                <a:ea typeface="華康儷中黑" panose="020B0509000000000000" pitchFamily="49" charset="-120"/>
              </a:rPr>
              <a:t>Purchase 10 tickets to Market Hong Kong’s Leadership School 2014. </a:t>
            </a:r>
            <a:endParaRPr lang="en-US" sz="3200" dirty="0" smtClean="0">
              <a:solidFill>
                <a:prstClr val="white"/>
              </a:solidFill>
              <a:latin typeface="Calibri" panose="020F0502020204030204" pitchFamily="34" charset="0"/>
              <a:ea typeface="華康儷中黑" panose="020B0509000000000000" pitchFamily="49" charset="-120"/>
            </a:endParaRPr>
          </a:p>
        </p:txBody>
      </p:sp>
      <p:sp>
        <p:nvSpPr>
          <p:cNvPr id="2" name="TextBox 1"/>
          <p:cNvSpPr txBox="1"/>
          <p:nvPr/>
        </p:nvSpPr>
        <p:spPr>
          <a:xfrm>
            <a:off x="-51656" y="533400"/>
            <a:ext cx="2497800" cy="5386090"/>
          </a:xfrm>
          <a:prstGeom prst="rect">
            <a:avLst/>
          </a:prstGeom>
          <a:noFill/>
        </p:spPr>
        <p:txBody>
          <a:bodyPr wrap="none" rtlCol="0">
            <a:spAutoFit/>
          </a:bodyPr>
          <a:lstStyle/>
          <a:p>
            <a:pPr>
              <a:tabLst>
                <a:tab pos="914400" algn="l"/>
              </a:tabLst>
            </a:pPr>
            <a:r>
              <a:rPr lang="en-US" sz="34400" dirty="0">
                <a:ln w="18415" cmpd="sng">
                  <a:solidFill>
                    <a:srgbClr val="FFFFFF"/>
                  </a:solidFill>
                  <a:prstDash val="solid"/>
                </a:ln>
                <a:solidFill>
                  <a:srgbClr val="FFFFFF"/>
                </a:solidFill>
                <a:latin typeface="Trebuchet MS" panose="020B0603020202020204" pitchFamily="34" charset="0"/>
                <a:cs typeface="Arial" pitchFamily="34" charset="0"/>
              </a:rPr>
              <a:t>3</a:t>
            </a:r>
          </a:p>
        </p:txBody>
      </p:sp>
    </p:spTree>
    <p:extLst>
      <p:ext uri="{BB962C8B-B14F-4D97-AF65-F5344CB8AC3E}">
        <p14:creationId xmlns:p14="http://schemas.microsoft.com/office/powerpoint/2010/main" xmlns="" val="1125280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1656" y="583555"/>
            <a:ext cx="2497800" cy="5386090"/>
          </a:xfrm>
          <a:prstGeom prst="rect">
            <a:avLst/>
          </a:prstGeom>
          <a:noFill/>
        </p:spPr>
        <p:txBody>
          <a:bodyPr wrap="none" rtlCol="0">
            <a:spAutoFit/>
          </a:bodyPr>
          <a:lstStyle/>
          <a:p>
            <a:pPr>
              <a:tabLst>
                <a:tab pos="914400" algn="l"/>
              </a:tabLst>
            </a:pPr>
            <a:r>
              <a:rPr lang="en-US" altLang="zh-TW" sz="34400" dirty="0">
                <a:ln w="18415" cmpd="sng">
                  <a:solidFill>
                    <a:srgbClr val="FFFFFF"/>
                  </a:solidFill>
                  <a:prstDash val="solid"/>
                </a:ln>
                <a:solidFill>
                  <a:srgbClr val="FFFFFF"/>
                </a:solidFill>
                <a:latin typeface="Trebuchet MS" panose="020B0603020202020204" pitchFamily="34" charset="0"/>
                <a:cs typeface="Arial" pitchFamily="34" charset="0"/>
              </a:rPr>
              <a:t>4</a:t>
            </a:r>
            <a:endParaRPr lang="en-US" sz="34400" dirty="0">
              <a:ln w="18415" cmpd="sng">
                <a:solidFill>
                  <a:srgbClr val="FFFFFF"/>
                </a:solidFill>
                <a:prstDash val="solid"/>
              </a:ln>
              <a:solidFill>
                <a:srgbClr val="FFFFFF"/>
              </a:solidFill>
              <a:latin typeface="Trebuchet MS" panose="020B0603020202020204" pitchFamily="34" charset="0"/>
              <a:cs typeface="Arial" pitchFamily="34" charset="0"/>
            </a:endParaRPr>
          </a:p>
        </p:txBody>
      </p:sp>
      <p:sp>
        <p:nvSpPr>
          <p:cNvPr id="5" name="Text Placeholder 7"/>
          <p:cNvSpPr txBox="1">
            <a:spLocks/>
          </p:cNvSpPr>
          <p:nvPr/>
        </p:nvSpPr>
        <p:spPr>
          <a:xfrm>
            <a:off x="2590800" y="1752600"/>
            <a:ext cx="6477000" cy="35814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zh-TW" altLang="en-US" sz="3600" dirty="0" smtClean="0">
                <a:solidFill>
                  <a:prstClr val="white"/>
                </a:solidFill>
                <a:latin typeface="Calibri" panose="020F0502020204030204" pitchFamily="34" charset="0"/>
                <a:ea typeface="華康儷中黑" panose="020B0509000000000000" pitchFamily="49" charset="-120"/>
              </a:rPr>
              <a:t>符合列出之要</a:t>
            </a:r>
            <a:r>
              <a:rPr lang="zh-TW" altLang="en-US" sz="3600" dirty="0">
                <a:solidFill>
                  <a:prstClr val="white"/>
                </a:solidFill>
                <a:latin typeface="Calibri" panose="020F0502020204030204" pitchFamily="34" charset="0"/>
                <a:ea typeface="華康儷中黑" panose="020B0509000000000000" pitchFamily="49" charset="-120"/>
              </a:rPr>
              <a:t>求以獲得「宣傳獎賞庫」獎賞。 </a:t>
            </a:r>
            <a:endParaRPr lang="en-US" altLang="zh-TW" sz="3600" dirty="0" smtClean="0">
              <a:solidFill>
                <a:prstClr val="white"/>
              </a:solidFill>
              <a:latin typeface="Calibri" panose="020F0502020204030204" pitchFamily="34" charset="0"/>
              <a:ea typeface="華康儷中黑" panose="020B0509000000000000" pitchFamily="49" charset="-120"/>
            </a:endParaRPr>
          </a:p>
          <a:p>
            <a:pPr>
              <a:spcBef>
                <a:spcPts val="0"/>
              </a:spcBef>
            </a:pPr>
            <a:endParaRPr lang="zh-TW" altLang="en-US" sz="3600" dirty="0">
              <a:solidFill>
                <a:prstClr val="white"/>
              </a:solidFill>
              <a:latin typeface="Calibri" panose="020F0502020204030204" pitchFamily="34" charset="0"/>
              <a:ea typeface="華康儷中黑" panose="020B0509000000000000" pitchFamily="49" charset="-120"/>
            </a:endParaRPr>
          </a:p>
          <a:p>
            <a:pPr>
              <a:spcBef>
                <a:spcPts val="0"/>
              </a:spcBef>
            </a:pPr>
            <a:r>
              <a:rPr lang="en-US" altLang="zh-TW" sz="3200" dirty="0">
                <a:solidFill>
                  <a:prstClr val="white"/>
                </a:solidFill>
                <a:latin typeface="Calibri" panose="020F0502020204030204" pitchFamily="34" charset="0"/>
                <a:ea typeface="華康儷中黑" panose="020B0509000000000000" pitchFamily="49" charset="-120"/>
              </a:rPr>
              <a:t>Satisfy the criteria to qualify for the Advertising Bonus Pool. </a:t>
            </a:r>
            <a:endParaRPr lang="en-US" sz="3200" dirty="0">
              <a:solidFill>
                <a:prstClr val="white"/>
              </a:solidFill>
              <a:latin typeface="Calibri" panose="020F0502020204030204" pitchFamily="34" charset="0"/>
              <a:ea typeface="華康儷中黑" panose="020B0509000000000000" pitchFamily="49" charset="-120"/>
            </a:endParaRPr>
          </a:p>
        </p:txBody>
      </p:sp>
      <p:sp>
        <p:nvSpPr>
          <p:cNvPr id="3" name="TextBox 2"/>
          <p:cNvSpPr txBox="1"/>
          <p:nvPr/>
        </p:nvSpPr>
        <p:spPr>
          <a:xfrm>
            <a:off x="4166113" y="5943600"/>
            <a:ext cx="4749249" cy="677108"/>
          </a:xfrm>
          <a:prstGeom prst="rect">
            <a:avLst/>
          </a:prstGeom>
          <a:noFill/>
        </p:spPr>
        <p:txBody>
          <a:bodyPr wrap="none" rtlCol="0">
            <a:spAutoFit/>
          </a:bodyPr>
          <a:lstStyle/>
          <a:p>
            <a:pPr algn="r"/>
            <a:r>
              <a:rPr lang="zh-TW" altLang="en-US" sz="2000" i="1" dirty="0">
                <a:solidFill>
                  <a:prstClr val="white"/>
                </a:solidFill>
                <a:latin typeface="Calibri" panose="020F0502020204030204" pitchFamily="34" charset="0"/>
                <a:ea typeface="華康儷中黑" panose="020B0509000000000000" pitchFamily="49" charset="-120"/>
              </a:rPr>
              <a:t>要求詳請須參閱申請表格</a:t>
            </a:r>
            <a:endParaRPr lang="en-US" sz="2000" i="1" dirty="0">
              <a:solidFill>
                <a:prstClr val="white"/>
              </a:solidFill>
              <a:latin typeface="Calibri" panose="020F0502020204030204" pitchFamily="34" charset="0"/>
              <a:ea typeface="華康儷中黑" panose="020B0509000000000000" pitchFamily="49" charset="-120"/>
            </a:endParaRPr>
          </a:p>
          <a:p>
            <a:pPr algn="r"/>
            <a:r>
              <a:rPr lang="en-US" altLang="zh-TW" i="1" dirty="0">
                <a:solidFill>
                  <a:prstClr val="white"/>
                </a:solidFill>
                <a:latin typeface="Calibri" panose="020F0502020204030204" pitchFamily="34" charset="0"/>
                <a:ea typeface="華康儷中黑" panose="020B0509000000000000" pitchFamily="49" charset="-120"/>
              </a:rPr>
              <a:t>Requirement details</a:t>
            </a:r>
            <a:r>
              <a:rPr lang="zh-TW" altLang="en-US" i="1" dirty="0">
                <a:solidFill>
                  <a:prstClr val="white"/>
                </a:solidFill>
                <a:latin typeface="Calibri" panose="020F0502020204030204" pitchFamily="34" charset="0"/>
                <a:ea typeface="華康儷中黑" panose="020B0509000000000000" pitchFamily="49" charset="-120"/>
              </a:rPr>
              <a:t> </a:t>
            </a:r>
            <a:r>
              <a:rPr lang="en-US" altLang="zh-TW" i="1" dirty="0">
                <a:solidFill>
                  <a:prstClr val="white"/>
                </a:solidFill>
                <a:latin typeface="Calibri" panose="020F0502020204030204" pitchFamily="34" charset="0"/>
                <a:ea typeface="華康儷中黑" panose="020B0509000000000000" pitchFamily="49" charset="-120"/>
              </a:rPr>
              <a:t>refer to the application form</a:t>
            </a:r>
          </a:p>
        </p:txBody>
      </p:sp>
    </p:spTree>
    <p:extLst>
      <p:ext uri="{BB962C8B-B14F-4D97-AF65-F5344CB8AC3E}">
        <p14:creationId xmlns:p14="http://schemas.microsoft.com/office/powerpoint/2010/main" xmlns="" val="12285660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 Placeholder 7"/>
          <p:cNvSpPr txBox="1">
            <a:spLocks/>
          </p:cNvSpPr>
          <p:nvPr/>
        </p:nvSpPr>
        <p:spPr>
          <a:xfrm>
            <a:off x="2590800" y="1066800"/>
            <a:ext cx="6477000" cy="52578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dirty="0">
                <a:solidFill>
                  <a:prstClr val="white"/>
                </a:solidFill>
                <a:latin typeface="Calibri" panose="020F0502020204030204" pitchFamily="34" charset="0"/>
                <a:ea typeface="華康儷中黑" panose="020B0509000000000000" pitchFamily="49" charset="-120"/>
              </a:rPr>
              <a:t>至少有五位顧客從你的入門網站上購物（購自美安香港及／或一間夥伴商店）。 </a:t>
            </a:r>
            <a:endParaRPr lang="en-US" altLang="zh-TW" sz="3600" dirty="0" smtClean="0">
              <a:solidFill>
                <a:prstClr val="white"/>
              </a:solidFill>
              <a:latin typeface="Calibri" panose="020F0502020204030204" pitchFamily="34" charset="0"/>
              <a:ea typeface="華康儷中黑" panose="020B0509000000000000" pitchFamily="49" charset="-120"/>
            </a:endParaRPr>
          </a:p>
          <a:p>
            <a:endParaRPr lang="zh-TW" altLang="en-US" sz="3600" dirty="0">
              <a:solidFill>
                <a:prstClr val="white"/>
              </a:solidFill>
              <a:latin typeface="Calibri" panose="020F0502020204030204" pitchFamily="34" charset="0"/>
              <a:ea typeface="華康儷中黑" panose="020B0509000000000000" pitchFamily="49" charset="-120"/>
            </a:endParaRPr>
          </a:p>
          <a:p>
            <a:r>
              <a:rPr lang="en-US" sz="3200" dirty="0">
                <a:solidFill>
                  <a:prstClr val="white"/>
                </a:solidFill>
                <a:latin typeface="Calibri" panose="020F0502020204030204" pitchFamily="34" charset="0"/>
                <a:ea typeface="華康儷中黑" panose="020B0509000000000000" pitchFamily="49" charset="-120"/>
              </a:rPr>
              <a:t>Have at least five customers purchase through your web portal (from Market Hong Kong and/or from </a:t>
            </a:r>
            <a:r>
              <a:rPr lang="en-US" sz="3200" dirty="0" smtClean="0">
                <a:solidFill>
                  <a:prstClr val="white"/>
                </a:solidFill>
                <a:latin typeface="Calibri" panose="020F0502020204030204" pitchFamily="34" charset="0"/>
                <a:ea typeface="華康儷中黑" panose="020B0509000000000000" pitchFamily="49" charset="-120"/>
              </a:rPr>
              <a:t>a </a:t>
            </a:r>
            <a:r>
              <a:rPr lang="en-US" sz="3200" dirty="0">
                <a:solidFill>
                  <a:prstClr val="white"/>
                </a:solidFill>
                <a:latin typeface="Calibri" panose="020F0502020204030204" pitchFamily="34" charset="0"/>
                <a:ea typeface="華康儷中黑" panose="020B0509000000000000" pitchFamily="49" charset="-120"/>
              </a:rPr>
              <a:t>partner store). </a:t>
            </a:r>
          </a:p>
        </p:txBody>
      </p:sp>
      <p:sp>
        <p:nvSpPr>
          <p:cNvPr id="2" name="TextBox 1"/>
          <p:cNvSpPr txBox="1"/>
          <p:nvPr/>
        </p:nvSpPr>
        <p:spPr>
          <a:xfrm>
            <a:off x="-51656" y="533400"/>
            <a:ext cx="2497800" cy="5386090"/>
          </a:xfrm>
          <a:prstGeom prst="rect">
            <a:avLst/>
          </a:prstGeom>
          <a:noFill/>
        </p:spPr>
        <p:txBody>
          <a:bodyPr wrap="none" rtlCol="0">
            <a:spAutoFit/>
          </a:bodyPr>
          <a:lstStyle/>
          <a:p>
            <a:pPr>
              <a:tabLst>
                <a:tab pos="914400" algn="l"/>
              </a:tabLst>
            </a:pPr>
            <a:r>
              <a:rPr lang="en-US" altLang="zh-TW" sz="34400" dirty="0">
                <a:ln w="18415" cmpd="sng">
                  <a:solidFill>
                    <a:srgbClr val="FFFFFF"/>
                  </a:solidFill>
                  <a:prstDash val="solid"/>
                </a:ln>
                <a:solidFill>
                  <a:srgbClr val="FFFFFF"/>
                </a:solidFill>
                <a:latin typeface="Trebuchet MS" panose="020B0603020202020204" pitchFamily="34" charset="0"/>
                <a:cs typeface="Arial" pitchFamily="34" charset="0"/>
              </a:rPr>
              <a:t>5</a:t>
            </a:r>
            <a:endParaRPr lang="en-US" sz="34400" dirty="0">
              <a:ln w="18415" cmpd="sng">
                <a:solidFill>
                  <a:srgbClr val="FFFFFF"/>
                </a:solidFill>
                <a:prstDash val="solid"/>
              </a:ln>
              <a:solidFill>
                <a:srgbClr val="FFFFFF"/>
              </a:solidFill>
              <a:latin typeface="Trebuchet MS" panose="020B0603020202020204" pitchFamily="34" charset="0"/>
              <a:cs typeface="Arial" pitchFamily="34" charset="0"/>
            </a:endParaRPr>
          </a:p>
        </p:txBody>
      </p:sp>
    </p:spTree>
    <p:extLst>
      <p:ext uri="{BB962C8B-B14F-4D97-AF65-F5344CB8AC3E}">
        <p14:creationId xmlns:p14="http://schemas.microsoft.com/office/powerpoint/2010/main" xmlns="" val="1018621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2" name="TextBox 1"/>
          <p:cNvSpPr txBox="1"/>
          <p:nvPr/>
        </p:nvSpPr>
        <p:spPr>
          <a:xfrm>
            <a:off x="1298181" y="3679210"/>
            <a:ext cx="6017019" cy="2492990"/>
          </a:xfrm>
          <a:prstGeom prst="rect">
            <a:avLst/>
          </a:prstGeom>
          <a:noFill/>
        </p:spPr>
        <p:txBody>
          <a:bodyPr wrap="square" rtlCol="0">
            <a:spAutoFit/>
          </a:bodyPr>
          <a:lstStyle/>
          <a:p>
            <a:pPr defTabSz="457200">
              <a:lnSpc>
                <a:spcPct val="150000"/>
              </a:lnSpc>
            </a:pPr>
            <a:r>
              <a:rPr lang="en-US" sz="2400" u="sng" dirty="0">
                <a:solidFill>
                  <a:prstClr val="black"/>
                </a:solidFill>
              </a:rPr>
              <a:t>Accomplishments to simplify the business:</a:t>
            </a:r>
            <a:endParaRPr lang="en-US" sz="2000" dirty="0">
              <a:solidFill>
                <a:prstClr val="black"/>
              </a:solidFill>
            </a:endParaRPr>
          </a:p>
          <a:p>
            <a:pPr defTabSz="457200">
              <a:lnSpc>
                <a:spcPct val="150000"/>
              </a:lnSpc>
            </a:pPr>
            <a:r>
              <a:rPr lang="en-US" sz="2000" dirty="0">
                <a:solidFill>
                  <a:prstClr val="black"/>
                </a:solidFill>
              </a:rPr>
              <a:t>Transfer buying </a:t>
            </a:r>
            <a:r>
              <a:rPr lang="en-US" sz="2000" dirty="0" err="1">
                <a:solidFill>
                  <a:prstClr val="black"/>
                </a:solidFill>
              </a:rPr>
              <a:t>autofill</a:t>
            </a:r>
            <a:endParaRPr lang="en-US" sz="2000" dirty="0">
              <a:solidFill>
                <a:prstClr val="black"/>
              </a:solidFill>
            </a:endParaRPr>
          </a:p>
          <a:p>
            <a:pPr defTabSz="457200">
              <a:lnSpc>
                <a:spcPct val="150000"/>
              </a:lnSpc>
            </a:pPr>
            <a:r>
              <a:rPr lang="en-US" sz="2000" dirty="0" err="1">
                <a:solidFill>
                  <a:prstClr val="black"/>
                </a:solidFill>
              </a:rPr>
              <a:t>Autoship</a:t>
            </a:r>
            <a:endParaRPr lang="en-US" sz="2000" dirty="0">
              <a:solidFill>
                <a:prstClr val="black"/>
              </a:solidFill>
            </a:endParaRPr>
          </a:p>
          <a:p>
            <a:pPr defTabSz="457200">
              <a:lnSpc>
                <a:spcPct val="150000"/>
              </a:lnSpc>
            </a:pPr>
            <a:r>
              <a:rPr lang="en-US" sz="2000" dirty="0">
                <a:solidFill>
                  <a:prstClr val="black"/>
                </a:solidFill>
              </a:rPr>
              <a:t>New, simplified Getting Started Wizard</a:t>
            </a:r>
          </a:p>
          <a:p>
            <a:pPr defTabSz="457200">
              <a:lnSpc>
                <a:spcPct val="150000"/>
              </a:lnSpc>
            </a:pPr>
            <a:r>
              <a:rPr lang="en-US" sz="2000" dirty="0">
                <a:solidFill>
                  <a:prstClr val="black"/>
                </a:solidFill>
              </a:rPr>
              <a:t>New, simplified Sign Up Wizard</a:t>
            </a:r>
          </a:p>
        </p:txBody>
      </p:sp>
      <p:sp>
        <p:nvSpPr>
          <p:cNvPr id="5" name="TextBox 4"/>
          <p:cNvSpPr txBox="1">
            <a:spLocks noChangeArrowheads="1"/>
          </p:cNvSpPr>
          <p:nvPr/>
        </p:nvSpPr>
        <p:spPr bwMode="auto">
          <a:xfrm>
            <a:off x="1219200" y="425708"/>
            <a:ext cx="7086600" cy="3016210"/>
          </a:xfrm>
          <a:prstGeom prst="rect">
            <a:avLst/>
          </a:prstGeom>
          <a:noFill/>
          <a:ln w="9525">
            <a:noFill/>
            <a:miter lim="800000"/>
            <a:headEnd/>
            <a:tailEnd/>
          </a:ln>
        </p:spPr>
        <p:txBody>
          <a:bodyPr wrap="square">
            <a:spAutoFit/>
          </a:bodyPr>
          <a:lstStyle/>
          <a:p>
            <a:r>
              <a:rPr lang="zh-TW" altLang="en-US" sz="2600" u="sng" dirty="0">
                <a:solidFill>
                  <a:srgbClr val="000000"/>
                </a:solidFill>
                <a:ea typeface="華康儷中黑" pitchFamily="49" charset="-120"/>
              </a:rPr>
              <a:t>化繁為簡的各項措施：</a:t>
            </a:r>
            <a:endParaRPr lang="en-US" altLang="zh-TW" sz="2600" u="sng" dirty="0">
              <a:solidFill>
                <a:srgbClr val="000000"/>
              </a:solidFill>
              <a:ea typeface="華康儷中黑" pitchFamily="49" charset="-120"/>
            </a:endParaRPr>
          </a:p>
          <a:p>
            <a:pPr>
              <a:spcAft>
                <a:spcPts val="300"/>
              </a:spcAft>
            </a:pPr>
            <a:endParaRPr lang="en-US" altLang="zh-TW" sz="2200" dirty="0">
              <a:solidFill>
                <a:srgbClr val="000000"/>
              </a:solidFill>
              <a:ea typeface="華康儷中黑" pitchFamily="49" charset="-120"/>
            </a:endParaRPr>
          </a:p>
          <a:p>
            <a:pPr>
              <a:lnSpc>
                <a:spcPct val="150000"/>
              </a:lnSpc>
              <a:spcAft>
                <a:spcPts val="300"/>
              </a:spcAft>
            </a:pPr>
            <a:r>
              <a:rPr lang="zh-TW" altLang="en-US" sz="2200" dirty="0">
                <a:solidFill>
                  <a:srgbClr val="000000"/>
                </a:solidFill>
                <a:ea typeface="華康儷中黑" pitchFamily="49" charset="-120"/>
              </a:rPr>
              <a:t>自動購貨產品預設</a:t>
            </a:r>
            <a:endParaRPr lang="en-US" altLang="zh-TW" sz="2200" dirty="0">
              <a:solidFill>
                <a:srgbClr val="000000"/>
              </a:solidFill>
              <a:ea typeface="華康儷中黑" pitchFamily="49" charset="-120"/>
            </a:endParaRPr>
          </a:p>
          <a:p>
            <a:pPr>
              <a:lnSpc>
                <a:spcPct val="150000"/>
              </a:lnSpc>
              <a:spcAft>
                <a:spcPts val="300"/>
              </a:spcAft>
            </a:pPr>
            <a:r>
              <a:rPr lang="zh-TW" altLang="en-US" sz="2200" dirty="0">
                <a:solidFill>
                  <a:srgbClr val="000000"/>
                </a:solidFill>
                <a:ea typeface="華康儷中黑" pitchFamily="49" charset="-120"/>
              </a:rPr>
              <a:t>自動送貨</a:t>
            </a:r>
            <a:endParaRPr lang="en-US" altLang="zh-TW" sz="2200" dirty="0">
              <a:solidFill>
                <a:srgbClr val="000000"/>
              </a:solidFill>
              <a:ea typeface="華康儷中黑" pitchFamily="49" charset="-120"/>
            </a:endParaRPr>
          </a:p>
          <a:p>
            <a:pPr>
              <a:lnSpc>
                <a:spcPct val="150000"/>
              </a:lnSpc>
              <a:spcAft>
                <a:spcPts val="300"/>
              </a:spcAft>
            </a:pPr>
            <a:r>
              <a:rPr lang="zh-TW" altLang="en-US" sz="2200" dirty="0">
                <a:solidFill>
                  <a:srgbClr val="000000"/>
                </a:solidFill>
                <a:ea typeface="華康儷中黑" pitchFamily="49" charset="-120"/>
              </a:rPr>
              <a:t>全新簡化起步窗口</a:t>
            </a:r>
            <a:endParaRPr lang="en-US" altLang="zh-TW" sz="2200" dirty="0">
              <a:solidFill>
                <a:srgbClr val="000000"/>
              </a:solidFill>
              <a:ea typeface="華康儷中黑" pitchFamily="49" charset="-120"/>
            </a:endParaRPr>
          </a:p>
          <a:p>
            <a:pPr>
              <a:lnSpc>
                <a:spcPct val="150000"/>
              </a:lnSpc>
              <a:spcAft>
                <a:spcPts val="300"/>
              </a:spcAft>
            </a:pPr>
            <a:r>
              <a:rPr lang="zh-TW" altLang="en-US" sz="2200" dirty="0">
                <a:solidFill>
                  <a:srgbClr val="000000"/>
                </a:solidFill>
                <a:ea typeface="華康儷中黑" pitchFamily="49" charset="-120"/>
              </a:rPr>
              <a:t>全新簡化入會窗口</a:t>
            </a:r>
            <a:endParaRPr lang="en-US" altLang="zh-TW" sz="2200" dirty="0">
              <a:solidFill>
                <a:srgbClr val="000000"/>
              </a:solidFill>
              <a:ea typeface="華康儷中黑" pitchFamily="49" charset="-120"/>
            </a:endParaRPr>
          </a:p>
        </p:txBody>
      </p:sp>
    </p:spTree>
    <p:extLst>
      <p:ext uri="{BB962C8B-B14F-4D97-AF65-F5344CB8AC3E}">
        <p14:creationId xmlns:p14="http://schemas.microsoft.com/office/powerpoint/2010/main" xmlns="" val="3802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down)">
                                      <p:cBhvr>
                                        <p:cTn id="10" dur="500"/>
                                        <p:tgtEl>
                                          <p:spTgt spid="5">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down)">
                                      <p:cBhvr>
                                        <p:cTn id="13" dur="500"/>
                                        <p:tgtEl>
                                          <p:spTgt spid="5">
                                            <p:txEl>
                                              <p:pRg st="4" end="4"/>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down)">
                                      <p:cBhvr>
                                        <p:cTn id="16" dur="500"/>
                                        <p:tgtEl>
                                          <p:spTgt spid="5">
                                            <p:txEl>
                                              <p:pRg st="5" end="5"/>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7"/>
          <p:cNvSpPr txBox="1">
            <a:spLocks/>
          </p:cNvSpPr>
          <p:nvPr/>
        </p:nvSpPr>
        <p:spPr>
          <a:xfrm>
            <a:off x="381000" y="152399"/>
            <a:ext cx="8305800" cy="6031089"/>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600"/>
              </a:spcBef>
            </a:pPr>
            <a:r>
              <a:rPr lang="en-US" altLang="zh-TW" sz="3200" u="sng" dirty="0">
                <a:solidFill>
                  <a:srgbClr val="000000"/>
                </a:solidFill>
                <a:effectLst>
                  <a:outerShdw blurRad="38100" dist="38100" dir="2700000" algn="tl">
                    <a:srgbClr val="000000">
                      <a:alpha val="43137"/>
                    </a:srgbClr>
                  </a:outerShdw>
                </a:effectLst>
                <a:ea typeface="華康儷中黑" panose="020B0509000000000000" pitchFamily="49" charset="-120"/>
              </a:rPr>
              <a:t>2014 </a:t>
            </a:r>
            <a:r>
              <a:rPr lang="zh-TW" altLang="en-US" sz="3200" u="sng" dirty="0">
                <a:solidFill>
                  <a:srgbClr val="000000"/>
                </a:solidFill>
                <a:effectLst>
                  <a:outerShdw blurRad="38100" dist="38100" dir="2700000" algn="tl">
                    <a:srgbClr val="000000">
                      <a:alpha val="43137"/>
                    </a:srgbClr>
                  </a:outerShdw>
                </a:effectLst>
                <a:ea typeface="華康儷中黑" panose="020B0509000000000000" pitchFamily="49" charset="-120"/>
              </a:rPr>
              <a:t>美安香港領袖訓練會議總裁挑戰賽 </a:t>
            </a:r>
            <a:endParaRPr lang="en-US" altLang="zh-TW" sz="3200" u="sng" dirty="0" smtClean="0">
              <a:solidFill>
                <a:srgbClr val="000000"/>
              </a:solidFill>
              <a:effectLst>
                <a:outerShdw blurRad="38100" dist="38100" dir="2700000" algn="tl">
                  <a:srgbClr val="000000">
                    <a:alpha val="43137"/>
                  </a:srgbClr>
                </a:outerShdw>
              </a:effectLst>
              <a:ea typeface="華康儷中黑" panose="020B0509000000000000" pitchFamily="49" charset="-120"/>
            </a:endParaRPr>
          </a:p>
          <a:p>
            <a:pPr algn="ctr">
              <a:spcBef>
                <a:spcPts val="600"/>
              </a:spcBef>
            </a:pPr>
            <a:r>
              <a:rPr lang="en-US" sz="3200" dirty="0" smtClean="0">
                <a:solidFill>
                  <a:srgbClr val="000000"/>
                </a:solidFill>
                <a:effectLst>
                  <a:outerShdw blurRad="38100" dist="38100" dir="2700000" algn="tl">
                    <a:srgbClr val="000000">
                      <a:alpha val="43137"/>
                    </a:srgbClr>
                  </a:outerShdw>
                </a:effectLst>
                <a:ea typeface="華康儷中黑" panose="020B0509000000000000" pitchFamily="49" charset="-120"/>
              </a:rPr>
              <a:t>2014 </a:t>
            </a:r>
            <a:r>
              <a:rPr lang="zh-TW" altLang="en-US" sz="3200" dirty="0">
                <a:solidFill>
                  <a:srgbClr val="000000"/>
                </a:solidFill>
                <a:effectLst>
                  <a:outerShdw blurRad="38100" dist="38100" dir="2700000" algn="tl">
                    <a:srgbClr val="000000">
                      <a:alpha val="43137"/>
                    </a:srgbClr>
                  </a:outerShdw>
                </a:effectLst>
                <a:ea typeface="華康儷中黑" panose="020B0509000000000000" pitchFamily="49" charset="-120"/>
              </a:rPr>
              <a:t>年 </a:t>
            </a:r>
            <a:r>
              <a:rPr lang="en-US" altLang="zh-TW" sz="3200" dirty="0">
                <a:solidFill>
                  <a:srgbClr val="000000"/>
                </a:solidFill>
                <a:effectLst>
                  <a:outerShdw blurRad="38100" dist="38100" dir="2700000" algn="tl">
                    <a:srgbClr val="000000">
                      <a:alpha val="43137"/>
                    </a:srgbClr>
                  </a:outerShdw>
                </a:effectLst>
                <a:ea typeface="華康儷中黑" panose="020B0509000000000000" pitchFamily="49" charset="-120"/>
              </a:rPr>
              <a:t>3 </a:t>
            </a:r>
            <a:r>
              <a:rPr lang="zh-TW" altLang="en-US" sz="3200" dirty="0">
                <a:solidFill>
                  <a:srgbClr val="000000"/>
                </a:solidFill>
                <a:effectLst>
                  <a:outerShdw blurRad="38100" dist="38100" dir="2700000" algn="tl">
                    <a:srgbClr val="000000">
                      <a:alpha val="43137"/>
                    </a:srgbClr>
                  </a:outerShdw>
                </a:effectLst>
                <a:ea typeface="華康儷中黑" panose="020B0509000000000000" pitchFamily="49" charset="-120"/>
              </a:rPr>
              <a:t>月 </a:t>
            </a:r>
            <a:r>
              <a:rPr lang="en-US" altLang="zh-TW" sz="3200" dirty="0">
                <a:solidFill>
                  <a:srgbClr val="000000"/>
                </a:solidFill>
                <a:effectLst>
                  <a:outerShdw blurRad="38100" dist="38100" dir="2700000" algn="tl">
                    <a:srgbClr val="000000">
                      <a:alpha val="43137"/>
                    </a:srgbClr>
                  </a:outerShdw>
                </a:effectLst>
                <a:ea typeface="華康儷中黑" panose="020B0509000000000000" pitchFamily="49" charset="-120"/>
              </a:rPr>
              <a:t>29 </a:t>
            </a:r>
            <a:r>
              <a:rPr lang="zh-TW" altLang="en-US" sz="3200" dirty="0">
                <a:solidFill>
                  <a:srgbClr val="000000"/>
                </a:solidFill>
                <a:effectLst>
                  <a:outerShdw blurRad="38100" dist="38100" dir="2700000" algn="tl">
                    <a:srgbClr val="000000">
                      <a:alpha val="43137"/>
                    </a:srgbClr>
                  </a:outerShdw>
                </a:effectLst>
                <a:ea typeface="華康儷中黑" panose="020B0509000000000000" pitchFamily="49" charset="-120"/>
              </a:rPr>
              <a:t>日至 </a:t>
            </a:r>
            <a:r>
              <a:rPr lang="en-US" altLang="zh-TW" sz="3200" dirty="0">
                <a:solidFill>
                  <a:srgbClr val="000000"/>
                </a:solidFill>
                <a:effectLst>
                  <a:outerShdw blurRad="38100" dist="38100" dir="2700000" algn="tl">
                    <a:srgbClr val="000000">
                      <a:alpha val="43137"/>
                    </a:srgbClr>
                  </a:outerShdw>
                </a:effectLst>
                <a:ea typeface="華康儷中黑" panose="020B0509000000000000" pitchFamily="49" charset="-120"/>
              </a:rPr>
              <a:t>9 </a:t>
            </a:r>
            <a:r>
              <a:rPr lang="zh-TW" altLang="en-US" sz="3200" dirty="0">
                <a:solidFill>
                  <a:srgbClr val="000000"/>
                </a:solidFill>
                <a:effectLst>
                  <a:outerShdw blurRad="38100" dist="38100" dir="2700000" algn="tl">
                    <a:srgbClr val="000000">
                      <a:alpha val="43137"/>
                    </a:srgbClr>
                  </a:outerShdw>
                </a:effectLst>
                <a:ea typeface="華康儷中黑" panose="020B0509000000000000" pitchFamily="49" charset="-120"/>
              </a:rPr>
              <a:t>月 </a:t>
            </a:r>
            <a:r>
              <a:rPr lang="en-US" altLang="zh-TW" sz="3200" dirty="0">
                <a:solidFill>
                  <a:srgbClr val="000000"/>
                </a:solidFill>
                <a:effectLst>
                  <a:outerShdw blurRad="38100" dist="38100" dir="2700000" algn="tl">
                    <a:srgbClr val="000000">
                      <a:alpha val="43137"/>
                    </a:srgbClr>
                  </a:outerShdw>
                </a:effectLst>
                <a:ea typeface="華康儷中黑" panose="020B0509000000000000" pitchFamily="49" charset="-120"/>
              </a:rPr>
              <a:t>26 </a:t>
            </a:r>
            <a:r>
              <a:rPr lang="zh-TW" altLang="en-US" sz="3200" dirty="0">
                <a:solidFill>
                  <a:srgbClr val="000000"/>
                </a:solidFill>
                <a:effectLst>
                  <a:outerShdw blurRad="38100" dist="38100" dir="2700000" algn="tl">
                    <a:srgbClr val="000000">
                      <a:alpha val="43137"/>
                    </a:srgbClr>
                  </a:outerShdw>
                </a:effectLst>
                <a:ea typeface="華康儷中黑" panose="020B0509000000000000" pitchFamily="49" charset="-120"/>
              </a:rPr>
              <a:t>日 </a:t>
            </a:r>
          </a:p>
          <a:p>
            <a:pPr algn="ctr"/>
            <a:r>
              <a:rPr lang="en-US" u="sng" dirty="0">
                <a:solidFill>
                  <a:srgbClr val="000000"/>
                </a:solidFill>
                <a:effectLst>
                  <a:outerShdw blurRad="38100" dist="38100" dir="2700000" algn="tl">
                    <a:srgbClr val="000000">
                      <a:alpha val="43137"/>
                    </a:srgbClr>
                  </a:outerShdw>
                </a:effectLst>
                <a:ea typeface="華康儷中黑" panose="020B0509000000000000" pitchFamily="49" charset="-120"/>
              </a:rPr>
              <a:t>Leadership School 2014 President’s Challenge </a:t>
            </a:r>
          </a:p>
          <a:p>
            <a:pPr algn="ctr"/>
            <a:r>
              <a:rPr lang="en-US" dirty="0" smtClean="0">
                <a:solidFill>
                  <a:srgbClr val="000000"/>
                </a:solidFill>
                <a:effectLst>
                  <a:outerShdw blurRad="38100" dist="38100" dir="2700000" algn="tl">
                    <a:srgbClr val="000000">
                      <a:alpha val="43137"/>
                    </a:srgbClr>
                  </a:outerShdw>
                </a:effectLst>
                <a:ea typeface="華康儷中黑" panose="020B0509000000000000" pitchFamily="49" charset="-120"/>
              </a:rPr>
              <a:t>Mar</a:t>
            </a:r>
            <a:r>
              <a:rPr lang="zh-TW" altLang="en-US" dirty="0" smtClean="0">
                <a:solidFill>
                  <a:srgbClr val="000000"/>
                </a:solidFill>
                <a:effectLst>
                  <a:outerShdw blurRad="38100" dist="38100" dir="2700000" algn="tl">
                    <a:srgbClr val="000000">
                      <a:alpha val="43137"/>
                    </a:srgbClr>
                  </a:outerShdw>
                </a:effectLst>
                <a:ea typeface="華康儷中黑" panose="020B0509000000000000" pitchFamily="49" charset="-120"/>
              </a:rPr>
              <a:t> </a:t>
            </a:r>
            <a:r>
              <a:rPr lang="en-US" dirty="0" smtClean="0">
                <a:solidFill>
                  <a:srgbClr val="000000"/>
                </a:solidFill>
                <a:effectLst>
                  <a:outerShdw blurRad="38100" dist="38100" dir="2700000" algn="tl">
                    <a:srgbClr val="000000">
                      <a:alpha val="43137"/>
                    </a:srgbClr>
                  </a:outerShdw>
                </a:effectLst>
                <a:ea typeface="華康儷中黑" panose="020B0509000000000000" pitchFamily="49" charset="-120"/>
              </a:rPr>
              <a:t>29 </a:t>
            </a:r>
            <a:r>
              <a:rPr lang="en-US" dirty="0">
                <a:solidFill>
                  <a:srgbClr val="000000"/>
                </a:solidFill>
                <a:effectLst>
                  <a:outerShdw blurRad="38100" dist="38100" dir="2700000" algn="tl">
                    <a:srgbClr val="000000">
                      <a:alpha val="43137"/>
                    </a:srgbClr>
                  </a:outerShdw>
                </a:effectLst>
                <a:ea typeface="華康儷中黑" panose="020B0509000000000000" pitchFamily="49" charset="-120"/>
              </a:rPr>
              <a:t>- </a:t>
            </a:r>
            <a:r>
              <a:rPr lang="en-US" dirty="0" smtClean="0">
                <a:solidFill>
                  <a:srgbClr val="000000"/>
                </a:solidFill>
                <a:effectLst>
                  <a:outerShdw blurRad="38100" dist="38100" dir="2700000" algn="tl">
                    <a:srgbClr val="000000">
                      <a:alpha val="43137"/>
                    </a:srgbClr>
                  </a:outerShdw>
                </a:effectLst>
                <a:ea typeface="華康儷中黑" panose="020B0509000000000000" pitchFamily="49" charset="-120"/>
              </a:rPr>
              <a:t>Sep </a:t>
            </a:r>
            <a:r>
              <a:rPr lang="en-US" dirty="0">
                <a:solidFill>
                  <a:srgbClr val="000000"/>
                </a:solidFill>
                <a:effectLst>
                  <a:outerShdw blurRad="38100" dist="38100" dir="2700000" algn="tl">
                    <a:srgbClr val="000000">
                      <a:alpha val="43137"/>
                    </a:srgbClr>
                  </a:outerShdw>
                </a:effectLst>
                <a:ea typeface="華康儷中黑" panose="020B0509000000000000" pitchFamily="49" charset="-120"/>
              </a:rPr>
              <a:t>26, 2014</a:t>
            </a:r>
            <a:endParaRPr lang="en-US" dirty="0" smtClean="0">
              <a:solidFill>
                <a:srgbClr val="000000"/>
              </a:solidFill>
              <a:effectLst>
                <a:outerShdw blurRad="38100" dist="38100" dir="2700000" algn="tl">
                  <a:srgbClr val="000000">
                    <a:alpha val="43137"/>
                  </a:srgbClr>
                </a:outerShdw>
              </a:effectLst>
              <a:ea typeface="華康儷中黑" panose="020B0509000000000000" pitchFamily="49" charset="-120"/>
            </a:endParaRPr>
          </a:p>
        </p:txBody>
      </p:sp>
      <p:grpSp>
        <p:nvGrpSpPr>
          <p:cNvPr id="2" name="Group 19"/>
          <p:cNvGrpSpPr/>
          <p:nvPr/>
        </p:nvGrpSpPr>
        <p:grpSpPr>
          <a:xfrm>
            <a:off x="5105400" y="2317292"/>
            <a:ext cx="3474720" cy="3891596"/>
            <a:chOff x="609600" y="2317292"/>
            <a:chExt cx="3474720" cy="3891596"/>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09600" y="4403473"/>
              <a:ext cx="3474720" cy="18054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1074222" y="2317292"/>
              <a:ext cx="2646878" cy="830997"/>
            </a:xfrm>
            <a:prstGeom prst="rect">
              <a:avLst/>
            </a:prstGeom>
          </p:spPr>
          <p:txBody>
            <a:bodyPr wrap="none">
              <a:spAutoFit/>
            </a:bodyPr>
            <a:lstStyle/>
            <a:p>
              <a:r>
                <a:rPr lang="zh-TW" altLang="en-US" sz="4800" dirty="0">
                  <a:solidFill>
                    <a:srgbClr val="C30010"/>
                  </a:solidFill>
                  <a:latin typeface="華康儷中黑" panose="020B0509000000000000" pitchFamily="49" charset="-120"/>
                  <a:ea typeface="華康儷中黑" panose="020B0509000000000000" pitchFamily="49" charset="-120"/>
                </a:rPr>
                <a:t>立即購票</a:t>
              </a:r>
              <a:endParaRPr lang="en-US" sz="4800" dirty="0">
                <a:solidFill>
                  <a:prstClr val="black"/>
                </a:solidFill>
                <a:latin typeface="華康儷中黑" panose="020B0509000000000000" pitchFamily="49" charset="-120"/>
                <a:ea typeface="華康儷中黑" panose="020B0509000000000000" pitchFamily="49" charset="-120"/>
              </a:endParaRPr>
            </a:p>
          </p:txBody>
        </p:sp>
        <p:pic>
          <p:nvPicPr>
            <p:cNvPr id="10" name="Picture 9" descr="IC_text2.png"/>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069340" y="3131891"/>
              <a:ext cx="2651760" cy="1262309"/>
            </a:xfrm>
            <a:prstGeom prst="rect">
              <a:avLst/>
            </a:prstGeom>
          </p:spPr>
        </p:pic>
      </p:grpSp>
      <p:grpSp>
        <p:nvGrpSpPr>
          <p:cNvPr id="4" name="Group 17"/>
          <p:cNvGrpSpPr/>
          <p:nvPr/>
        </p:nvGrpSpPr>
        <p:grpSpPr>
          <a:xfrm>
            <a:off x="76200" y="2591657"/>
            <a:ext cx="4991100" cy="2996343"/>
            <a:chOff x="4508500" y="2248757"/>
            <a:chExt cx="4991100" cy="2996343"/>
          </a:xfrm>
        </p:grpSpPr>
        <p:sp>
          <p:nvSpPr>
            <p:cNvPr id="9" name="Rectangle 8"/>
            <p:cNvSpPr/>
            <p:nvPr/>
          </p:nvSpPr>
          <p:spPr>
            <a:xfrm>
              <a:off x="4508500" y="3227626"/>
              <a:ext cx="4991100" cy="861774"/>
            </a:xfrm>
            <a:prstGeom prst="rect">
              <a:avLst/>
            </a:prstGeom>
          </p:spPr>
          <p:txBody>
            <a:bodyPr wrap="square">
              <a:spAutoFit/>
            </a:bodyPr>
            <a:lstStyle/>
            <a:p>
              <a:pPr algn="ctr"/>
              <a:r>
                <a:rPr lang="zh-TW" altLang="en-US" sz="4800" dirty="0">
                  <a:solidFill>
                    <a:srgbClr val="C30010"/>
                  </a:solidFill>
                  <a:ea typeface="華康儷中黑" panose="020B0509000000000000" pitchFamily="49" charset="-120"/>
                </a:rPr>
                <a:t>領袖訓練會議</a:t>
              </a:r>
              <a:endParaRPr lang="en-US" altLang="zh-TW" sz="4800" dirty="0">
                <a:solidFill>
                  <a:srgbClr val="C30010"/>
                </a:solidFill>
                <a:ea typeface="華康儷中黑" panose="020B0509000000000000" pitchFamily="49" charset="-120"/>
              </a:endParaRPr>
            </a:p>
          </p:txBody>
        </p:sp>
        <p:grpSp>
          <p:nvGrpSpPr>
            <p:cNvPr id="5" name="Group 16"/>
            <p:cNvGrpSpPr/>
            <p:nvPr/>
          </p:nvGrpSpPr>
          <p:grpSpPr>
            <a:xfrm>
              <a:off x="4737100" y="2248757"/>
              <a:ext cx="4572000" cy="2996343"/>
              <a:chOff x="4737100" y="2248757"/>
              <a:chExt cx="4572000" cy="2996343"/>
            </a:xfrm>
          </p:grpSpPr>
          <p:pic>
            <p:nvPicPr>
              <p:cNvPr id="15" name="Picture 14" descr="IC_text.png"/>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4814005" y="2248757"/>
                <a:ext cx="4430889" cy="1027843"/>
              </a:xfrm>
              <a:prstGeom prst="rect">
                <a:avLst/>
              </a:prstGeom>
            </p:spPr>
          </p:pic>
          <p:sp>
            <p:nvSpPr>
              <p:cNvPr id="12" name="Rectangle 11"/>
              <p:cNvSpPr/>
              <p:nvPr/>
            </p:nvSpPr>
            <p:spPr>
              <a:xfrm>
                <a:off x="4737100" y="4096435"/>
                <a:ext cx="4572000" cy="1077218"/>
              </a:xfrm>
              <a:prstGeom prst="rect">
                <a:avLst/>
              </a:prstGeom>
            </p:spPr>
            <p:txBody>
              <a:bodyPr>
                <a:spAutoFit/>
              </a:bodyPr>
              <a:lstStyle/>
              <a:p>
                <a:pPr algn="ctr"/>
                <a:r>
                  <a:rPr lang="zh-TW" altLang="en-US" sz="3200" dirty="0">
                    <a:solidFill>
                      <a:srgbClr val="000000"/>
                    </a:solidFill>
                    <a:ea typeface="華康儷中黑" panose="020B0509000000000000" pitchFamily="49" charset="-120"/>
                  </a:rPr>
                  <a:t>九龍灣國際展貿中心</a:t>
                </a:r>
              </a:p>
              <a:p>
                <a:pPr algn="ctr"/>
                <a:r>
                  <a:rPr lang="en-US" altLang="zh-TW" sz="3200" dirty="0">
                    <a:solidFill>
                      <a:srgbClr val="000000"/>
                    </a:solidFill>
                    <a:ea typeface="華康儷中黑" panose="020B0509000000000000" pitchFamily="49" charset="-120"/>
                  </a:rPr>
                  <a:t>2014</a:t>
                </a:r>
                <a:r>
                  <a:rPr lang="zh-TW" altLang="en-US" sz="3200" dirty="0">
                    <a:solidFill>
                      <a:srgbClr val="000000"/>
                    </a:solidFill>
                    <a:ea typeface="華康儷中黑" panose="020B0509000000000000" pitchFamily="49" charset="-120"/>
                  </a:rPr>
                  <a:t>年</a:t>
                </a:r>
                <a:r>
                  <a:rPr lang="en-US" altLang="zh-TW" sz="3200" dirty="0">
                    <a:solidFill>
                      <a:srgbClr val="000000"/>
                    </a:solidFill>
                    <a:ea typeface="華康儷中黑" panose="020B0509000000000000" pitchFamily="49" charset="-120"/>
                  </a:rPr>
                  <a:t>11</a:t>
                </a:r>
                <a:r>
                  <a:rPr lang="zh-TW" altLang="en-US" sz="3200" dirty="0">
                    <a:solidFill>
                      <a:srgbClr val="000000"/>
                    </a:solidFill>
                    <a:ea typeface="華康儷中黑" panose="020B0509000000000000" pitchFamily="49" charset="-120"/>
                  </a:rPr>
                  <a:t>月</a:t>
                </a:r>
                <a:r>
                  <a:rPr lang="en-US" altLang="zh-TW" sz="3200" dirty="0">
                    <a:solidFill>
                      <a:srgbClr val="000000"/>
                    </a:solidFill>
                    <a:ea typeface="華康儷中黑" panose="020B0509000000000000" pitchFamily="49" charset="-120"/>
                  </a:rPr>
                  <a:t>14</a:t>
                </a:r>
                <a:r>
                  <a:rPr lang="zh-TW" altLang="en-US" sz="3200" dirty="0">
                    <a:solidFill>
                      <a:srgbClr val="000000"/>
                    </a:solidFill>
                    <a:ea typeface="華康儷中黑" panose="020B0509000000000000" pitchFamily="49" charset="-120"/>
                  </a:rPr>
                  <a:t>至</a:t>
                </a:r>
                <a:r>
                  <a:rPr lang="en-US" altLang="zh-TW" sz="3200" dirty="0">
                    <a:solidFill>
                      <a:srgbClr val="000000"/>
                    </a:solidFill>
                    <a:ea typeface="華康儷中黑" panose="020B0509000000000000" pitchFamily="49" charset="-120"/>
                  </a:rPr>
                  <a:t>16</a:t>
                </a:r>
                <a:r>
                  <a:rPr lang="zh-TW" altLang="en-US" sz="3200" dirty="0">
                    <a:solidFill>
                      <a:srgbClr val="000000"/>
                    </a:solidFill>
                    <a:ea typeface="華康儷中黑" panose="020B0509000000000000" pitchFamily="49" charset="-120"/>
                  </a:rPr>
                  <a:t>日</a:t>
                </a:r>
                <a:endParaRPr lang="en-US" sz="3200" dirty="0">
                  <a:solidFill>
                    <a:prstClr val="black"/>
                  </a:solidFill>
                  <a:ea typeface="華康儷中黑" panose="020B0509000000000000" pitchFamily="49" charset="-120"/>
                </a:endParaRPr>
              </a:p>
            </p:txBody>
          </p:sp>
          <p:cxnSp>
            <p:nvCxnSpPr>
              <p:cNvPr id="16" name="Straight Connector 15"/>
              <p:cNvCxnSpPr/>
              <p:nvPr/>
            </p:nvCxnSpPr>
            <p:spPr>
              <a:xfrm>
                <a:off x="5194300" y="4076700"/>
                <a:ext cx="36576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5181600" y="5245100"/>
                <a:ext cx="3657600" cy="0"/>
              </a:xfrm>
              <a:prstGeom prst="line">
                <a:avLst/>
              </a:prstGeom>
              <a:ln w="12700"/>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xmlns="" val="26932795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9826" y="4998569"/>
            <a:ext cx="4114800" cy="769441"/>
          </a:xfrm>
          <a:prstGeom prst="rect">
            <a:avLst/>
          </a:prstGeom>
          <a:noFill/>
        </p:spPr>
        <p:txBody>
          <a:bodyPr wrap="square" rtlCol="0">
            <a:spAutoFit/>
          </a:bodyPr>
          <a:lstStyle/>
          <a:p>
            <a:pPr algn="ctr"/>
            <a:r>
              <a:rPr lang="en-US" altLang="zh-TW" sz="2200" b="1" dirty="0">
                <a:solidFill>
                  <a:srgbClr val="B9C62E"/>
                </a:solidFill>
                <a:latin typeface="Arial Narrow" pitchFamily="34" charset="0"/>
                <a:ea typeface="華康儷中黑" pitchFamily="49" charset="-120"/>
              </a:rPr>
              <a:t>20</a:t>
            </a:r>
            <a:r>
              <a:rPr lang="en-US" altLang="zh-TW" sz="2200" b="1" dirty="0">
                <a:solidFill>
                  <a:srgbClr val="50CFFF"/>
                </a:solidFill>
                <a:latin typeface="Arial Narrow" pitchFamily="34" charset="0"/>
                <a:ea typeface="華康儷中黑" pitchFamily="49" charset="-120"/>
              </a:rPr>
              <a:t>14</a:t>
            </a:r>
            <a:r>
              <a:rPr lang="zh-TW" altLang="en-US" sz="2200" dirty="0">
                <a:solidFill>
                  <a:prstClr val="black">
                    <a:lumMod val="85000"/>
                    <a:lumOff val="15000"/>
                  </a:prstClr>
                </a:solidFill>
                <a:latin typeface="Avenir 45 Book" pitchFamily="50" charset="0"/>
                <a:ea typeface="華康儷中黑" pitchFamily="49" charset="-120"/>
              </a:rPr>
              <a:t>美安香港年會</a:t>
            </a:r>
            <a:endParaRPr lang="en-US" altLang="zh-TW" sz="2200" dirty="0">
              <a:solidFill>
                <a:prstClr val="black">
                  <a:lumMod val="85000"/>
                  <a:lumOff val="15000"/>
                </a:prstClr>
              </a:solidFill>
              <a:latin typeface="Avenir 45 Book" pitchFamily="50" charset="0"/>
              <a:ea typeface="華康儷中黑" pitchFamily="49" charset="-120"/>
            </a:endParaRPr>
          </a:p>
          <a:p>
            <a:pPr algn="ctr"/>
            <a:r>
              <a:rPr lang="en-US" sz="2200" b="1" dirty="0" err="1">
                <a:solidFill>
                  <a:prstClr val="black">
                    <a:lumMod val="85000"/>
                    <a:lumOff val="15000"/>
                  </a:prstClr>
                </a:solidFill>
                <a:latin typeface="Arial Narrow" pitchFamily="34" charset="0"/>
                <a:ea typeface="微軟正黑體" pitchFamily="34" charset="-120"/>
              </a:rPr>
              <a:t>mhk</a:t>
            </a:r>
            <a:r>
              <a:rPr lang="en-US" sz="2200" b="1" dirty="0">
                <a:solidFill>
                  <a:prstClr val="black">
                    <a:lumMod val="85000"/>
                    <a:lumOff val="15000"/>
                  </a:prstClr>
                </a:solidFill>
                <a:latin typeface="Arial Narrow" pitchFamily="34" charset="0"/>
                <a:ea typeface="微軟正黑體" pitchFamily="34" charset="-120"/>
              </a:rPr>
              <a:t> Annual Convention</a:t>
            </a:r>
          </a:p>
        </p:txBody>
      </p:sp>
      <p:grpSp>
        <p:nvGrpSpPr>
          <p:cNvPr id="2" name="Group 8"/>
          <p:cNvGrpSpPr/>
          <p:nvPr/>
        </p:nvGrpSpPr>
        <p:grpSpPr>
          <a:xfrm>
            <a:off x="2129269" y="441560"/>
            <a:ext cx="4876800" cy="4496378"/>
            <a:chOff x="2129269" y="398018"/>
            <a:chExt cx="4876800" cy="4496378"/>
          </a:xfrm>
        </p:grpSpPr>
        <p:pic>
          <p:nvPicPr>
            <p:cNvPr id="1026" name="Picture 2" descr="M:\Events\Convention\Annual Convention\HKConv14\Theme.png"/>
            <p:cNvPicPr>
              <a:picLocks noChangeAspect="1" noChangeArrowheads="1"/>
            </p:cNvPicPr>
            <p:nvPr/>
          </p:nvPicPr>
          <p:blipFill>
            <a:blip r:embed="rId2" cstate="screen"/>
            <a:srcRect/>
            <a:stretch>
              <a:fillRect/>
            </a:stretch>
          </p:blipFill>
          <p:spPr bwMode="auto">
            <a:xfrm>
              <a:off x="2217738" y="398018"/>
              <a:ext cx="4519612" cy="4354512"/>
            </a:xfrm>
            <a:prstGeom prst="rect">
              <a:avLst/>
            </a:prstGeom>
            <a:noFill/>
          </p:spPr>
        </p:pic>
        <p:sp>
          <p:nvSpPr>
            <p:cNvPr id="7" name="TextBox 6"/>
            <p:cNvSpPr txBox="1"/>
            <p:nvPr/>
          </p:nvSpPr>
          <p:spPr>
            <a:xfrm>
              <a:off x="2129269" y="4586619"/>
              <a:ext cx="4876800" cy="307777"/>
            </a:xfrm>
            <a:prstGeom prst="rect">
              <a:avLst/>
            </a:prstGeom>
            <a:noFill/>
          </p:spPr>
          <p:txBody>
            <a:bodyPr wrap="square" rtlCol="0">
              <a:spAutoFit/>
            </a:bodyPr>
            <a:lstStyle/>
            <a:p>
              <a:pPr algn="ctr"/>
              <a:r>
                <a:rPr lang="zh-TW" altLang="en-US" sz="1400" dirty="0">
                  <a:solidFill>
                    <a:prstClr val="black">
                      <a:lumMod val="65000"/>
                      <a:lumOff val="35000"/>
                    </a:prstClr>
                  </a:solidFill>
                  <a:latin typeface="Avenir 45 Book" pitchFamily="50" charset="0"/>
                  <a:ea typeface="華康儷中黑" pitchFamily="49" charset="-120"/>
                </a:rPr>
                <a:t>嶄新的公司，嶄新的機會，嶄新的你</a:t>
              </a:r>
              <a:endParaRPr lang="en-US" altLang="zh-TW" sz="1400" dirty="0">
                <a:solidFill>
                  <a:prstClr val="black">
                    <a:lumMod val="65000"/>
                    <a:lumOff val="35000"/>
                  </a:prstClr>
                </a:solidFill>
                <a:latin typeface="Avenir 45 Book" pitchFamily="50" charset="0"/>
                <a:ea typeface="華康儷中黑" pitchFamily="49" charset="-120"/>
              </a:endParaRPr>
            </a:p>
          </p:txBody>
        </p:sp>
      </p:grpSp>
      <p:sp>
        <p:nvSpPr>
          <p:cNvPr id="8" name="Rectangle 7"/>
          <p:cNvSpPr/>
          <p:nvPr/>
        </p:nvSpPr>
        <p:spPr>
          <a:xfrm>
            <a:off x="3249695" y="5769822"/>
            <a:ext cx="2640467" cy="646331"/>
          </a:xfrm>
          <a:prstGeom prst="rect">
            <a:avLst/>
          </a:prstGeom>
        </p:spPr>
        <p:txBody>
          <a:bodyPr wrap="none">
            <a:spAutoFit/>
          </a:bodyPr>
          <a:lstStyle/>
          <a:p>
            <a:pPr algn="ctr"/>
            <a:r>
              <a:rPr lang="en-US" sz="3600" b="1" dirty="0">
                <a:solidFill>
                  <a:prstClr val="black">
                    <a:lumMod val="85000"/>
                    <a:lumOff val="15000"/>
                  </a:prstClr>
                </a:solidFill>
                <a:latin typeface="Arial Narrow" pitchFamily="34" charset="0"/>
                <a:ea typeface="微軟正黑體" pitchFamily="34" charset="-120"/>
              </a:rPr>
              <a:t>#MHKAC</a:t>
            </a:r>
            <a:r>
              <a:rPr lang="en-US" sz="3600" b="1" dirty="0">
                <a:solidFill>
                  <a:srgbClr val="B9C62E"/>
                </a:solidFill>
                <a:latin typeface="Arial Narrow" pitchFamily="34" charset="0"/>
                <a:ea typeface="微軟正黑體" pitchFamily="34" charset="-120"/>
              </a:rPr>
              <a:t>2014</a:t>
            </a:r>
          </a:p>
        </p:txBody>
      </p:sp>
    </p:spTree>
    <p:extLst>
      <p:ext uri="{BB962C8B-B14F-4D97-AF65-F5344CB8AC3E}">
        <p14:creationId xmlns:p14="http://schemas.microsoft.com/office/powerpoint/2010/main" xmlns="" val="1253686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4300"/>
            <a:ext cx="9144000" cy="420688"/>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8" name="Rectangle 7"/>
          <p:cNvSpPr>
            <a:spLocks noChangeArrowheads="1"/>
          </p:cNvSpPr>
          <p:nvPr/>
        </p:nvSpPr>
        <p:spPr bwMode="auto">
          <a:xfrm>
            <a:off x="0" y="6435725"/>
            <a:ext cx="9144000" cy="422275"/>
          </a:xfrm>
          <a:prstGeom prst="rect">
            <a:avLst/>
          </a:prstGeom>
          <a:solidFill>
            <a:srgbClr val="BFBFBF"/>
          </a:solidFill>
          <a:ln w="9525">
            <a:solidFill>
              <a:srgbClr val="BFBFBF"/>
            </a:solidFill>
            <a:miter lim="800000"/>
            <a:headEnd/>
            <a:tailEnd/>
          </a:ln>
          <a:effectLst>
            <a:outerShdw dist="23000" dir="5400000" rotWithShape="0">
              <a:srgbClr val="808080">
                <a:alpha val="34999"/>
              </a:srgbClr>
            </a:outerShdw>
          </a:effectLst>
        </p:spPr>
        <p:txBody>
          <a:bodyPr anchor="ctr"/>
          <a:lstStyle/>
          <a:p>
            <a:pPr algn="ctr" defTabSz="457200">
              <a:defRPr/>
            </a:pPr>
            <a:endParaRPr lang="en-US">
              <a:solidFill>
                <a:prstClr val="white"/>
              </a:solidFill>
              <a:ea typeface="MS PGothic" pitchFamily="34" charset="-128"/>
              <a:cs typeface="Arial" pitchFamily="34" charset="0"/>
            </a:endParaRPr>
          </a:p>
        </p:txBody>
      </p:sp>
      <p:sp>
        <p:nvSpPr>
          <p:cNvPr id="2" name="TextBox 1"/>
          <p:cNvSpPr txBox="1"/>
          <p:nvPr/>
        </p:nvSpPr>
        <p:spPr>
          <a:xfrm>
            <a:off x="1145781" y="3831610"/>
            <a:ext cx="7464819" cy="2031325"/>
          </a:xfrm>
          <a:prstGeom prst="rect">
            <a:avLst/>
          </a:prstGeom>
          <a:noFill/>
        </p:spPr>
        <p:txBody>
          <a:bodyPr wrap="square" rtlCol="0">
            <a:spAutoFit/>
          </a:bodyPr>
          <a:lstStyle/>
          <a:p>
            <a:pPr defTabSz="457200">
              <a:lnSpc>
                <a:spcPct val="150000"/>
              </a:lnSpc>
            </a:pPr>
            <a:r>
              <a:rPr lang="en-US" sz="2400" u="sng" dirty="0">
                <a:solidFill>
                  <a:prstClr val="black"/>
                </a:solidFill>
              </a:rPr>
              <a:t>Accomplishments to simplify the business:</a:t>
            </a:r>
            <a:endParaRPr lang="en-US" sz="2000" dirty="0">
              <a:solidFill>
                <a:prstClr val="black"/>
              </a:solidFill>
            </a:endParaRPr>
          </a:p>
          <a:p>
            <a:pPr defTabSz="457200">
              <a:lnSpc>
                <a:spcPct val="150000"/>
              </a:lnSpc>
            </a:pPr>
            <a:r>
              <a:rPr lang="en-US" sz="2000" dirty="0">
                <a:solidFill>
                  <a:prstClr val="black"/>
                </a:solidFill>
              </a:rPr>
              <a:t>Product kits</a:t>
            </a:r>
            <a:endParaRPr lang="en-US" sz="2000" dirty="0">
              <a:solidFill>
                <a:prstClr val="black"/>
              </a:solidFill>
              <a:sym typeface="Wingdings"/>
            </a:endParaRPr>
          </a:p>
          <a:p>
            <a:pPr defTabSz="457200">
              <a:lnSpc>
                <a:spcPct val="150000"/>
              </a:lnSpc>
            </a:pPr>
            <a:r>
              <a:rPr lang="en-US" sz="2000" dirty="0">
                <a:solidFill>
                  <a:prstClr val="black"/>
                </a:solidFill>
                <a:sym typeface="Wingdings"/>
              </a:rPr>
              <a:t>Online vouchers</a:t>
            </a:r>
          </a:p>
          <a:p>
            <a:pPr defTabSz="457200">
              <a:lnSpc>
                <a:spcPct val="150000"/>
              </a:lnSpc>
            </a:pPr>
            <a:r>
              <a:rPr lang="en-US" sz="2000" dirty="0">
                <a:solidFill>
                  <a:prstClr val="black"/>
                </a:solidFill>
              </a:rPr>
              <a:t>Form 1000 – 1:59pm </a:t>
            </a:r>
            <a:r>
              <a:rPr lang="en-US" sz="2000" dirty="0">
                <a:solidFill>
                  <a:prstClr val="black"/>
                </a:solidFill>
                <a:sym typeface="Wingdings"/>
              </a:rPr>
              <a:t> 11:59pm</a:t>
            </a:r>
          </a:p>
        </p:txBody>
      </p:sp>
      <p:sp>
        <p:nvSpPr>
          <p:cNvPr id="5" name="TextBox 4"/>
          <p:cNvSpPr txBox="1">
            <a:spLocks noChangeArrowheads="1"/>
          </p:cNvSpPr>
          <p:nvPr/>
        </p:nvSpPr>
        <p:spPr bwMode="auto">
          <a:xfrm>
            <a:off x="1143000" y="533400"/>
            <a:ext cx="6477000" cy="2469907"/>
          </a:xfrm>
          <a:prstGeom prst="rect">
            <a:avLst/>
          </a:prstGeom>
          <a:noFill/>
          <a:ln w="9525">
            <a:noFill/>
            <a:miter lim="800000"/>
            <a:headEnd/>
            <a:tailEnd/>
          </a:ln>
        </p:spPr>
        <p:txBody>
          <a:bodyPr wrap="square">
            <a:spAutoFit/>
          </a:bodyPr>
          <a:lstStyle/>
          <a:p>
            <a:r>
              <a:rPr lang="zh-TW" altLang="en-US" sz="2600" u="sng" dirty="0">
                <a:solidFill>
                  <a:srgbClr val="000000"/>
                </a:solidFill>
                <a:ea typeface="華康儷中黑" pitchFamily="49" charset="-120"/>
              </a:rPr>
              <a:t>化繁為簡的各項措施：</a:t>
            </a:r>
            <a:endParaRPr lang="en-US" altLang="zh-TW" sz="2600" u="sng" dirty="0">
              <a:solidFill>
                <a:srgbClr val="000000"/>
              </a:solidFill>
              <a:ea typeface="華康儷中黑" pitchFamily="49" charset="-120"/>
            </a:endParaRPr>
          </a:p>
          <a:p>
            <a:pPr>
              <a:spcAft>
                <a:spcPts val="300"/>
              </a:spcAft>
            </a:pPr>
            <a:endParaRPr lang="en-US" altLang="zh-TW" sz="2200" dirty="0">
              <a:solidFill>
                <a:srgbClr val="000000"/>
              </a:solidFill>
              <a:ea typeface="華康儷中黑" pitchFamily="49" charset="-120"/>
            </a:endParaRPr>
          </a:p>
          <a:p>
            <a:pPr>
              <a:lnSpc>
                <a:spcPct val="150000"/>
              </a:lnSpc>
              <a:spcAft>
                <a:spcPts val="300"/>
              </a:spcAft>
            </a:pPr>
            <a:r>
              <a:rPr lang="zh-TW" altLang="en-US" sz="2200" dirty="0">
                <a:solidFill>
                  <a:srgbClr val="000000"/>
                </a:solidFill>
                <a:ea typeface="華康儷中黑" pitchFamily="49" charset="-120"/>
              </a:rPr>
              <a:t>產品組合套裝</a:t>
            </a:r>
            <a:endParaRPr lang="en-US" altLang="zh-TW" sz="2200" dirty="0">
              <a:solidFill>
                <a:srgbClr val="000000"/>
              </a:solidFill>
              <a:ea typeface="華康儷中黑" pitchFamily="49" charset="-120"/>
            </a:endParaRPr>
          </a:p>
          <a:p>
            <a:pPr>
              <a:lnSpc>
                <a:spcPct val="150000"/>
              </a:lnSpc>
              <a:spcAft>
                <a:spcPts val="300"/>
              </a:spcAft>
            </a:pPr>
            <a:r>
              <a:rPr lang="zh-TW" altLang="en-US" sz="2200" dirty="0" smtClean="0">
                <a:solidFill>
                  <a:srgbClr val="000000"/>
                </a:solidFill>
                <a:ea typeface="華康儷中黑" pitchFamily="49" charset="-120"/>
              </a:rPr>
              <a:t>網上兌換券</a:t>
            </a:r>
            <a:endParaRPr lang="en-US" altLang="zh-TW" sz="2200" dirty="0">
              <a:solidFill>
                <a:srgbClr val="000000"/>
              </a:solidFill>
              <a:ea typeface="華康儷中黑" pitchFamily="49" charset="-120"/>
            </a:endParaRPr>
          </a:p>
          <a:p>
            <a:pPr>
              <a:lnSpc>
                <a:spcPct val="150000"/>
              </a:lnSpc>
              <a:spcAft>
                <a:spcPts val="300"/>
              </a:spcAft>
            </a:pPr>
            <a:r>
              <a:rPr lang="en-US" altLang="zh-TW" sz="2200" dirty="0">
                <a:solidFill>
                  <a:srgbClr val="000000"/>
                </a:solidFill>
                <a:ea typeface="華康儷中黑" pitchFamily="49" charset="-120"/>
              </a:rPr>
              <a:t>1000</a:t>
            </a:r>
            <a:r>
              <a:rPr lang="zh-TW" altLang="en-US" sz="2200" dirty="0">
                <a:solidFill>
                  <a:srgbClr val="000000"/>
                </a:solidFill>
                <a:ea typeface="華康儷中黑" pitchFamily="49" charset="-120"/>
              </a:rPr>
              <a:t>表格提交截止時間</a:t>
            </a:r>
            <a:r>
              <a:rPr lang="en-US" altLang="zh-TW" sz="2200" dirty="0">
                <a:solidFill>
                  <a:srgbClr val="000000"/>
                </a:solidFill>
                <a:ea typeface="華康儷中黑" pitchFamily="49" charset="-120"/>
              </a:rPr>
              <a:t>11:59pm  </a:t>
            </a:r>
          </a:p>
        </p:txBody>
      </p:sp>
    </p:spTree>
    <p:extLst>
      <p:ext uri="{BB962C8B-B14F-4D97-AF65-F5344CB8AC3E}">
        <p14:creationId xmlns:p14="http://schemas.microsoft.com/office/powerpoint/2010/main" xmlns="" val="181241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down)">
                                      <p:cBhvr>
                                        <p:cTn id="10" dur="500"/>
                                        <p:tgtEl>
                                          <p:spTgt spid="5">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down)">
                                      <p:cBhvr>
                                        <p:cTn id="13" dur="500"/>
                                        <p:tgtEl>
                                          <p:spTgt spid="5">
                                            <p:txEl>
                                              <p:pRg st="4" end="4"/>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PresenterMedia.com Static Theme">
  <a:themeElements>
    <a:clrScheme name="countdown">
      <a:dk1>
        <a:sysClr val="windowText" lastClr="000000"/>
      </a:dk1>
      <a:lt1>
        <a:sysClr val="window" lastClr="FFFFFF"/>
      </a:lt1>
      <a:dk2>
        <a:srgbClr val="1F497D"/>
      </a:dk2>
      <a:lt2>
        <a:srgbClr val="EEECE1"/>
      </a:lt2>
      <a:accent1>
        <a:srgbClr val="4F81BD"/>
      </a:accent1>
      <a:accent2>
        <a:srgbClr val="4F64BD"/>
      </a:accent2>
      <a:accent3>
        <a:srgbClr val="4F59BD"/>
      </a:accent3>
      <a:accent4>
        <a:srgbClr val="4C99C0"/>
      </a:accent4>
      <a:accent5>
        <a:srgbClr val="1F497D"/>
      </a:accent5>
      <a:accent6>
        <a:srgbClr val="F79646"/>
      </a:accent6>
      <a:hlink>
        <a:srgbClr val="FAC08F"/>
      </a:hlink>
      <a:folHlink>
        <a:srgbClr val="97480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9.xml><?xml version="1.0" encoding="utf-8"?>
<a:theme xmlns:a="http://schemas.openxmlformats.org/drawingml/2006/main" name="3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senterMedia.com Static Theme">
  <a:themeElements>
    <a:clrScheme name="countdown">
      <a:dk1>
        <a:sysClr val="windowText" lastClr="000000"/>
      </a:dk1>
      <a:lt1>
        <a:sysClr val="window" lastClr="FFFFFF"/>
      </a:lt1>
      <a:dk2>
        <a:srgbClr val="1F497D"/>
      </a:dk2>
      <a:lt2>
        <a:srgbClr val="EEECE1"/>
      </a:lt2>
      <a:accent1>
        <a:srgbClr val="4F81BD"/>
      </a:accent1>
      <a:accent2>
        <a:srgbClr val="4F64BD"/>
      </a:accent2>
      <a:accent3>
        <a:srgbClr val="4F59BD"/>
      </a:accent3>
      <a:accent4>
        <a:srgbClr val="4C99C0"/>
      </a:accent4>
      <a:accent5>
        <a:srgbClr val="1F497D"/>
      </a:accent5>
      <a:accent6>
        <a:srgbClr val="F79646"/>
      </a:accent6>
      <a:hlink>
        <a:srgbClr val="FAC08F"/>
      </a:hlink>
      <a:folHlink>
        <a:srgbClr val="97480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PresenterMedia.com Static Theme">
  <a:themeElements>
    <a:clrScheme name="countdown">
      <a:dk1>
        <a:sysClr val="windowText" lastClr="000000"/>
      </a:dk1>
      <a:lt1>
        <a:sysClr val="window" lastClr="FFFFFF"/>
      </a:lt1>
      <a:dk2>
        <a:srgbClr val="1F497D"/>
      </a:dk2>
      <a:lt2>
        <a:srgbClr val="EEECE1"/>
      </a:lt2>
      <a:accent1>
        <a:srgbClr val="4F81BD"/>
      </a:accent1>
      <a:accent2>
        <a:srgbClr val="4F64BD"/>
      </a:accent2>
      <a:accent3>
        <a:srgbClr val="4F59BD"/>
      </a:accent3>
      <a:accent4>
        <a:srgbClr val="4C99C0"/>
      </a:accent4>
      <a:accent5>
        <a:srgbClr val="1F497D"/>
      </a:accent5>
      <a:accent6>
        <a:srgbClr val="F79646"/>
      </a:accent6>
      <a:hlink>
        <a:srgbClr val="FAC08F"/>
      </a:hlink>
      <a:folHlink>
        <a:srgbClr val="97480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PresenterMedia.com Static Theme">
  <a:themeElements>
    <a:clrScheme name="countdown">
      <a:dk1>
        <a:sysClr val="windowText" lastClr="000000"/>
      </a:dk1>
      <a:lt1>
        <a:sysClr val="window" lastClr="FFFFFF"/>
      </a:lt1>
      <a:dk2>
        <a:srgbClr val="1F497D"/>
      </a:dk2>
      <a:lt2>
        <a:srgbClr val="EEECE1"/>
      </a:lt2>
      <a:accent1>
        <a:srgbClr val="4F81BD"/>
      </a:accent1>
      <a:accent2>
        <a:srgbClr val="4F64BD"/>
      </a:accent2>
      <a:accent3>
        <a:srgbClr val="4F59BD"/>
      </a:accent3>
      <a:accent4>
        <a:srgbClr val="4C99C0"/>
      </a:accent4>
      <a:accent5>
        <a:srgbClr val="1F497D"/>
      </a:accent5>
      <a:accent6>
        <a:srgbClr val="F79646"/>
      </a:accent6>
      <a:hlink>
        <a:srgbClr val="FAC08F"/>
      </a:hlink>
      <a:folHlink>
        <a:srgbClr val="97480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PresenterMedia.com Static Theme">
  <a:themeElements>
    <a:clrScheme name="countdown">
      <a:dk1>
        <a:sysClr val="windowText" lastClr="000000"/>
      </a:dk1>
      <a:lt1>
        <a:sysClr val="window" lastClr="FFFFFF"/>
      </a:lt1>
      <a:dk2>
        <a:srgbClr val="1F497D"/>
      </a:dk2>
      <a:lt2>
        <a:srgbClr val="EEECE1"/>
      </a:lt2>
      <a:accent1>
        <a:srgbClr val="4F81BD"/>
      </a:accent1>
      <a:accent2>
        <a:srgbClr val="4F64BD"/>
      </a:accent2>
      <a:accent3>
        <a:srgbClr val="4F59BD"/>
      </a:accent3>
      <a:accent4>
        <a:srgbClr val="4C99C0"/>
      </a:accent4>
      <a:accent5>
        <a:srgbClr val="1F497D"/>
      </a:accent5>
      <a:accent6>
        <a:srgbClr val="F79646"/>
      </a:accent6>
      <a:hlink>
        <a:srgbClr val="FAC08F"/>
      </a:hlink>
      <a:folHlink>
        <a:srgbClr val="97480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6.xml><?xml version="1.0" encoding="utf-8"?>
<a:theme xmlns:a="http://schemas.openxmlformats.org/drawingml/2006/main" name="7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7.xml><?xml version="1.0" encoding="utf-8"?>
<a:theme xmlns:a="http://schemas.openxmlformats.org/drawingml/2006/main" name="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8.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28997</TotalTime>
  <Words>2492</Words>
  <Application>Microsoft Office PowerPoint</Application>
  <PresentationFormat>On-screen Show (4:3)</PresentationFormat>
  <Paragraphs>453</Paragraphs>
  <Slides>81</Slides>
  <Notes>32</Notes>
  <HiddenSlides>0</HiddenSlides>
  <MMClips>0</MMClips>
  <ScaleCrop>false</ScaleCrop>
  <HeadingPairs>
    <vt:vector size="4" baseType="variant">
      <vt:variant>
        <vt:lpstr>Theme</vt:lpstr>
      </vt:variant>
      <vt:variant>
        <vt:i4>21</vt:i4>
      </vt:variant>
      <vt:variant>
        <vt:lpstr>Slide Titles</vt:lpstr>
      </vt:variant>
      <vt:variant>
        <vt:i4>81</vt:i4>
      </vt:variant>
    </vt:vector>
  </HeadingPairs>
  <TitlesOfParts>
    <vt:vector size="102" baseType="lpstr">
      <vt:lpstr>2_PresenterMedia.com Static Theme</vt:lpstr>
      <vt:lpstr>3_PresenterMedia.com Static Theme</vt:lpstr>
      <vt:lpstr>4_PresenterMedia.com Static Theme</vt:lpstr>
      <vt:lpstr>5_PresenterMedia.com Static Theme</vt:lpstr>
      <vt:lpstr>4_NewUBP_Template20120514_Final</vt:lpstr>
      <vt:lpstr>7_NewUBP_Template20120514_Final</vt:lpstr>
      <vt:lpstr>NewUBP_Template20120514_Final</vt:lpstr>
      <vt:lpstr>Theme1</vt:lpstr>
      <vt:lpstr>1_Theme1</vt:lpstr>
      <vt:lpstr>2_Theme1</vt:lpstr>
      <vt:lpstr>3_Columns</vt:lpstr>
      <vt:lpstr>13_Office Theme</vt:lpstr>
      <vt:lpstr>3_Office Theme</vt:lpstr>
      <vt:lpstr>Office Theme</vt:lpstr>
      <vt:lpstr>15_Office Theme</vt:lpstr>
      <vt:lpstr>16_Office Theme</vt:lpstr>
      <vt:lpstr>5_Office Theme</vt:lpstr>
      <vt:lpstr>3_NewUBP_Template20120514_Final</vt:lpstr>
      <vt:lpstr>3_Theme1</vt:lpstr>
      <vt:lpstr>6_PresenterMedia.com Static Theme</vt:lpstr>
      <vt:lpstr>17_Office Theme</vt:lpstr>
      <vt:lpstr>Slide 1</vt:lpstr>
      <vt:lpstr>Slide 2</vt:lpstr>
      <vt:lpstr>Slide 3</vt:lpstr>
      <vt:lpstr>Slide 4</vt:lpstr>
      <vt:lpstr>Slide 5</vt:lpstr>
      <vt:lpstr>Slide 6</vt:lpstr>
      <vt:lpstr>Slide 7</vt:lpstr>
      <vt:lpstr>Slide 8</vt:lpstr>
      <vt:lpstr>Slide 9</vt:lpstr>
      <vt:lpstr>Slide 10</vt:lpstr>
      <vt:lpstr>Slide 11</vt:lpstr>
      <vt:lpstr>Form 1000 Update</vt:lpstr>
      <vt:lpstr>Form 1000 Update</vt:lpstr>
      <vt:lpstr>它是如何運作?  How Does It Work?</vt:lpstr>
      <vt:lpstr>它是如何運作?  How Does It Work?</vt:lpstr>
      <vt:lpstr>它是如何運作?  How Does It Work?</vt:lpstr>
      <vt:lpstr>它是如何運作?  How Does It Work?</vt:lpstr>
      <vt:lpstr>Slide 18</vt:lpstr>
      <vt:lpstr>Slide 19</vt:lpstr>
      <vt:lpstr>Slide 20</vt:lpstr>
      <vt:lpstr>Slide 21</vt:lpstr>
      <vt:lpstr>Slide 22</vt:lpstr>
      <vt:lpstr>Slide 23</vt:lpstr>
      <vt:lpstr>Slide 24</vt:lpstr>
      <vt:lpstr>Slide 25</vt:lpstr>
      <vt:lpstr>Slide 26</vt:lpstr>
      <vt:lpstr>Slide 27</vt:lpstr>
      <vt:lpstr>Slide 28</vt:lpstr>
      <vt:lpstr>We took a look at UnFranchiseTraining.com</vt:lpstr>
      <vt:lpstr>Slide 30</vt:lpstr>
      <vt:lpstr>更易使用：導覽 Ease of Use: Navigation</vt:lpstr>
      <vt:lpstr> 有條理，已標記，相關內容 Organized, Labeled, Relevant Content</vt:lpstr>
      <vt:lpstr>即時的社交媒體動態更新 Live Social Feeds</vt:lpstr>
      <vt:lpstr>訓練員專有的密碼! Passwords for Trainers Only!</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UF.com 超連鎖™管理系統</vt:lpstr>
      <vt:lpstr>Slide 70</vt:lpstr>
      <vt:lpstr>Slide 71</vt:lpstr>
      <vt:lpstr>宣傳電郵 Promotional Email</vt:lpstr>
      <vt:lpstr>Slide 73</vt:lpstr>
      <vt:lpstr>Slide 74</vt:lpstr>
      <vt:lpstr>Slide 75</vt:lpstr>
      <vt:lpstr>Slide 76</vt:lpstr>
      <vt:lpstr>Slide 77</vt:lpstr>
      <vt:lpstr>Slide 78</vt:lpstr>
      <vt:lpstr>Slide 79</vt:lpstr>
      <vt:lpstr>Slide 80</vt:lpstr>
      <vt:lpstr>Slide 81</vt:lpstr>
    </vt:vector>
  </TitlesOfParts>
  <Company>Lenovo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 User</dc:creator>
  <cp:lastModifiedBy>jimyatl</cp:lastModifiedBy>
  <cp:revision>565</cp:revision>
  <dcterms:created xsi:type="dcterms:W3CDTF">2011-07-19T18:50:37Z</dcterms:created>
  <dcterms:modified xsi:type="dcterms:W3CDTF">2014-05-09T11:55:12Z</dcterms:modified>
</cp:coreProperties>
</file>